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75" r:id="rId2"/>
    <p:sldId id="377" r:id="rId3"/>
    <p:sldId id="379" r:id="rId4"/>
    <p:sldId id="349" r:id="rId5"/>
    <p:sldId id="355" r:id="rId6"/>
    <p:sldId id="332" r:id="rId7"/>
    <p:sldId id="367" r:id="rId8"/>
    <p:sldId id="380" r:id="rId9"/>
    <p:sldId id="381" r:id="rId10"/>
    <p:sldId id="382" r:id="rId11"/>
    <p:sldId id="376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姜 钦凯" initials="姜" lastIdx="1" clrIdx="0">
    <p:extLst>
      <p:ext uri="{19B8F6BF-5375-455C-9EA6-DF929625EA0E}">
        <p15:presenceInfo xmlns:p15="http://schemas.microsoft.com/office/powerpoint/2012/main" userId="bcc15df5ae83e87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70C1"/>
    <a:srgbClr val="F25F0E"/>
    <a:srgbClr val="3784C9"/>
    <a:srgbClr val="B5B6BA"/>
    <a:srgbClr val="D7D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53" autoAdjust="0"/>
    <p:restoredTop sz="91037" autoAdjust="0"/>
  </p:normalViewPr>
  <p:slideViewPr>
    <p:cSldViewPr snapToGrid="0">
      <p:cViewPr varScale="1">
        <p:scale>
          <a:sx n="104" d="100"/>
          <a:sy n="104" d="100"/>
        </p:scale>
        <p:origin x="624" y="10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DE539-CD15-4B5E-9F25-0EC07EFF2FA8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6AB3B1-4FB5-483F-BE31-06614F54F9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248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AB3B1-4FB5-483F-BE31-06614F54F93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5992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AB3B1-4FB5-483F-BE31-06614F54F93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976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AB3B1-4FB5-483F-BE31-06614F54F93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980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F2B3D-B6C2-47A4-8958-55ACFC763C6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978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F2B3D-B6C2-47A4-8958-55ACFC763C6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9786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F2B3D-B6C2-47A4-8958-55ACFC763C6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8060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6AB3B1-4FB5-483F-BE31-06614F54F9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855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AB3B1-4FB5-483F-BE31-06614F54F93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098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AB3B1-4FB5-483F-BE31-06614F54F93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0720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AB3B1-4FB5-483F-BE31-06614F54F93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528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AB3B1-4FB5-483F-BE31-06614F54F93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0886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9C3D-5D15-4211-988E-682A2F6EA5FD}" type="datetimeFigureOut">
              <a:rPr lang="zh-CN" altLang="en-US" smtClean="0"/>
              <a:pPr/>
              <a:t>2025/9/29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3D080-F4C3-40E6-B0A8-ABFE37500B1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891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9C3D-5D15-4211-988E-682A2F6EA5FD}" type="datetimeFigureOut">
              <a:rPr lang="zh-CN" altLang="en-US" smtClean="0"/>
              <a:pPr/>
              <a:t>2025/9/29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3D080-F4C3-40E6-B0A8-ABFE37500B1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833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9C3D-5D15-4211-988E-682A2F6EA5FD}" type="datetimeFigureOut">
              <a:rPr lang="zh-CN" altLang="en-US" smtClean="0"/>
              <a:pPr/>
              <a:t>2025/9/29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3D080-F4C3-40E6-B0A8-ABFE37500B1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567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7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03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9C3D-5D15-4211-988E-682A2F6EA5FD}" type="datetimeFigureOut">
              <a:rPr lang="zh-CN" altLang="en-US" smtClean="0"/>
              <a:pPr/>
              <a:t>2025/9/29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3D080-F4C3-40E6-B0A8-ABFE37500B1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917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9C3D-5D15-4211-988E-682A2F6EA5FD}" type="datetimeFigureOut">
              <a:rPr lang="zh-CN" altLang="en-US" smtClean="0"/>
              <a:pPr/>
              <a:t>2025/9/29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3D080-F4C3-40E6-B0A8-ABFE37500B1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340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9C3D-5D15-4211-988E-682A2F6EA5FD}" type="datetimeFigureOut">
              <a:rPr lang="zh-CN" altLang="en-US" smtClean="0"/>
              <a:pPr/>
              <a:t>2025/9/29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3D080-F4C3-40E6-B0A8-ABFE37500B1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218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9C3D-5D15-4211-988E-682A2F6EA5FD}" type="datetimeFigureOut">
              <a:rPr lang="zh-CN" altLang="en-US" smtClean="0"/>
              <a:pPr/>
              <a:t>2025/9/29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3D080-F4C3-40E6-B0A8-ABFE37500B1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891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9C3D-5D15-4211-988E-682A2F6EA5FD}" type="datetimeFigureOut">
              <a:rPr lang="zh-CN" altLang="en-US" smtClean="0"/>
              <a:pPr/>
              <a:t>2025/9/29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3D080-F4C3-40E6-B0A8-ABFE37500B1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259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9C3D-5D15-4211-988E-682A2F6EA5FD}" type="datetimeFigureOut">
              <a:rPr lang="zh-CN" altLang="en-US" smtClean="0"/>
              <a:pPr/>
              <a:t>2025/9/29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3D080-F4C3-40E6-B0A8-ABFE37500B1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91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9C3D-5D15-4211-988E-682A2F6EA5FD}" type="datetimeFigureOut">
              <a:rPr lang="zh-CN" altLang="en-US" smtClean="0"/>
              <a:pPr/>
              <a:t>2025/9/29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3D080-F4C3-40E6-B0A8-ABFE37500B1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306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9C3D-5D15-4211-988E-682A2F6EA5FD}" type="datetimeFigureOut">
              <a:rPr lang="zh-CN" altLang="en-US" smtClean="0"/>
              <a:pPr/>
              <a:t>2025/9/29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3D080-F4C3-40E6-B0A8-ABFE37500B1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129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E9C3D-5D15-4211-988E-682A2F6EA5FD}" type="datetimeFigureOut">
              <a:rPr lang="zh-CN" altLang="en-US" smtClean="0"/>
              <a:pPr/>
              <a:t>2025/9/29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3D080-F4C3-40E6-B0A8-ABFE37500B1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6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18" Type="http://schemas.openxmlformats.org/officeDocument/2006/relationships/image" Target="../media/image33.jpeg"/><Relationship Id="rId3" Type="http://schemas.openxmlformats.org/officeDocument/2006/relationships/image" Target="../media/image5.png"/><Relationship Id="rId21" Type="http://schemas.openxmlformats.org/officeDocument/2006/relationships/image" Target="../media/image36.jpeg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17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1.jpeg"/><Relationship Id="rId20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19" Type="http://schemas.openxmlformats.org/officeDocument/2006/relationships/image" Target="../media/image34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Relationship Id="rId22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3" Type="http://schemas.openxmlformats.org/officeDocument/2006/relationships/image" Target="../media/image38.png"/><Relationship Id="rId7" Type="http://schemas.openxmlformats.org/officeDocument/2006/relationships/image" Target="../media/image5.pn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4.png"/><Relationship Id="rId5" Type="http://schemas.openxmlformats.org/officeDocument/2006/relationships/image" Target="../media/image39.jpeg"/><Relationship Id="rId15" Type="http://schemas.openxmlformats.org/officeDocument/2006/relationships/image" Target="../media/image48.png"/><Relationship Id="rId10" Type="http://schemas.openxmlformats.org/officeDocument/2006/relationships/image" Target="../media/image43.jpeg"/><Relationship Id="rId4" Type="http://schemas.microsoft.com/office/2007/relationships/hdphoto" Target="../media/hdphoto2.wdp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emf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microsoft.com/office/2007/relationships/hdphoto" Target="../media/hdphoto3.wdp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28951" y="4543068"/>
            <a:ext cx="3998848" cy="41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ct val="20000"/>
              </a:spcBef>
            </a:pPr>
            <a:r>
              <a:rPr lang="zh-CN" altLang="en-US" sz="1600" dirty="0">
                <a:solidFill>
                  <a:srgbClr val="B5B6B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endParaRPr lang="en-US" altLang="zh-CN" sz="1600" dirty="0">
              <a:solidFill>
                <a:srgbClr val="B5B6B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15316F16-C0F1-FF04-DECD-F978C413D4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5" y="-1112"/>
            <a:ext cx="12193975" cy="6860223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8907484E-FA14-9390-783D-2E4ACC99C8DC}"/>
              </a:ext>
            </a:extLst>
          </p:cNvPr>
          <p:cNvSpPr/>
          <p:nvPr/>
        </p:nvSpPr>
        <p:spPr>
          <a:xfrm>
            <a:off x="1" y="0"/>
            <a:ext cx="12191999" cy="6862208"/>
          </a:xfrm>
          <a:prstGeom prst="rect">
            <a:avLst/>
          </a:prstGeom>
          <a:gradFill flip="none" rotWithShape="1">
            <a:gsLst>
              <a:gs pos="66000">
                <a:srgbClr val="0F6FC6">
                  <a:alpha val="85000"/>
                </a:srgbClr>
              </a:gs>
              <a:gs pos="0">
                <a:srgbClr val="0F6FC6">
                  <a:alpha val="97000"/>
                </a:srgbClr>
              </a:gs>
              <a:gs pos="43000">
                <a:srgbClr val="0F6FC6">
                  <a:alpha val="98000"/>
                </a:srgbClr>
              </a:gs>
              <a:gs pos="100000">
                <a:srgbClr val="0F6FC6">
                  <a:alpha val="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do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914B7E9B-8501-70FD-FC9B-B8EE43A14582}"/>
              </a:ext>
            </a:extLst>
          </p:cNvPr>
          <p:cNvSpPr/>
          <p:nvPr/>
        </p:nvSpPr>
        <p:spPr>
          <a:xfrm>
            <a:off x="988876" y="1993102"/>
            <a:ext cx="629363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dist"/>
            <a:r>
              <a:rPr lang="zh-CN" altLang="en-US" sz="5400" b="1" cap="none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中国计算机学会</a:t>
            </a:r>
            <a:endParaRPr lang="zh-CN" altLang="en-US" sz="5400" b="1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649060F0-5BB8-91C8-3080-6430041B86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036" y="760006"/>
            <a:ext cx="1200637" cy="86125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BFB58984-4EFC-29BC-D573-7E8363F5E06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6687" y="833505"/>
            <a:ext cx="3438013" cy="755983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D6219C0D-1A9E-1FEA-FAEE-35363EEF10B8}"/>
              </a:ext>
            </a:extLst>
          </p:cNvPr>
          <p:cNvSpPr/>
          <p:nvPr/>
        </p:nvSpPr>
        <p:spPr>
          <a:xfrm>
            <a:off x="988877" y="2964316"/>
            <a:ext cx="398636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dist"/>
            <a:r>
              <a:rPr lang="zh-CN" altLang="en-US" sz="32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浙江工业大学分会</a:t>
            </a:r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DE558715-5EAC-E8BA-35AD-B831ECB83922}"/>
              </a:ext>
            </a:extLst>
          </p:cNvPr>
          <p:cNvCxnSpPr/>
          <p:nvPr/>
        </p:nvCxnSpPr>
        <p:spPr>
          <a:xfrm>
            <a:off x="1096265" y="3705814"/>
            <a:ext cx="540724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CE508C7B-0A3C-F134-E6A5-661CC6CE1FBE}"/>
              </a:ext>
            </a:extLst>
          </p:cNvPr>
          <p:cNvSpPr txBox="1"/>
          <p:nvPr/>
        </p:nvSpPr>
        <p:spPr>
          <a:xfrm>
            <a:off x="1128956" y="5619912"/>
            <a:ext cx="4123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致力服务计算领域专业人士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8028935-1CB6-99D0-8CA9-9B2FDA872C2D}"/>
              </a:ext>
            </a:extLst>
          </p:cNvPr>
          <p:cNvSpPr txBox="1"/>
          <p:nvPr/>
        </p:nvSpPr>
        <p:spPr>
          <a:xfrm>
            <a:off x="998284" y="3862538"/>
            <a:ext cx="5852891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zh-CN" altLang="en-US" sz="1800" dirty="0"/>
              <a:t>宣讲人</a:t>
            </a:r>
            <a:r>
              <a:rPr lang="zh-CN" altLang="en-US" sz="1800" b="0" dirty="0"/>
              <a:t>：卢慧娴   </a:t>
            </a:r>
            <a:r>
              <a:rPr lang="en-US" altLang="zh-CN" sz="1800" b="0" dirty="0"/>
              <a:t>CCF</a:t>
            </a:r>
            <a:r>
              <a:rPr lang="zh-CN" altLang="en-US" sz="1800" b="0" dirty="0"/>
              <a:t>浙江工业大学学生分会候任主席</a:t>
            </a:r>
          </a:p>
        </p:txBody>
      </p:sp>
    </p:spTree>
    <p:extLst>
      <p:ext uri="{BB962C8B-B14F-4D97-AF65-F5344CB8AC3E}">
        <p14:creationId xmlns:p14="http://schemas.microsoft.com/office/powerpoint/2010/main" val="428176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8666B4DB-4DF3-A851-2F9E-14AB811E5A61}"/>
              </a:ext>
            </a:extLst>
          </p:cNvPr>
          <p:cNvGrpSpPr/>
          <p:nvPr/>
        </p:nvGrpSpPr>
        <p:grpSpPr>
          <a:xfrm>
            <a:off x="-647700" y="102559"/>
            <a:ext cx="12839700" cy="849827"/>
            <a:chOff x="-584727" y="-1"/>
            <a:chExt cx="11737655" cy="548641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9C66F290-2861-BB0E-ACA1-6A9E271E8ADD}"/>
                </a:ext>
              </a:extLst>
            </p:cNvPr>
            <p:cNvSpPr/>
            <p:nvPr/>
          </p:nvSpPr>
          <p:spPr>
            <a:xfrm>
              <a:off x="0" y="0"/>
              <a:ext cx="11152928" cy="548640"/>
            </a:xfrm>
            <a:prstGeom prst="rect">
              <a:avLst/>
            </a:prstGeom>
            <a:gradFill flip="none" rotWithShape="1">
              <a:gsLst>
                <a:gs pos="0">
                  <a:srgbClr val="3D7BDF"/>
                </a:gs>
                <a:gs pos="99000">
                  <a:srgbClr val="1B51A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1A6C1B06-D894-6B6C-6C7F-75C73A9C0D96}"/>
                </a:ext>
              </a:extLst>
            </p:cNvPr>
            <p:cNvSpPr/>
            <p:nvPr/>
          </p:nvSpPr>
          <p:spPr>
            <a:xfrm>
              <a:off x="-584727" y="-1"/>
              <a:ext cx="5124453" cy="548640"/>
            </a:xfrm>
            <a:custGeom>
              <a:avLst/>
              <a:gdLst>
                <a:gd name="connsiteX0" fmla="*/ 0 w 5124453"/>
                <a:gd name="connsiteY0" fmla="*/ 548640 h 548640"/>
                <a:gd name="connsiteX1" fmla="*/ 5124453 w 5124453"/>
                <a:gd name="connsiteY1" fmla="*/ 548640 h 548640"/>
                <a:gd name="connsiteX2" fmla="*/ 4766306 w 5124453"/>
                <a:gd name="connsiteY2" fmla="*/ 0 h 548640"/>
                <a:gd name="connsiteX3" fmla="*/ 584727 w 5124453"/>
                <a:gd name="connsiteY3" fmla="*/ 0 h 548640"/>
                <a:gd name="connsiteX4" fmla="*/ 584727 w 5124453"/>
                <a:gd name="connsiteY4" fmla="*/ 548639 h 548640"/>
                <a:gd name="connsiteX5" fmla="*/ 1 w 5124453"/>
                <a:gd name="connsiteY5" fmla="*/ 548639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24453" h="548640">
                  <a:moveTo>
                    <a:pt x="0" y="548640"/>
                  </a:moveTo>
                  <a:lnTo>
                    <a:pt x="5124453" y="548640"/>
                  </a:lnTo>
                  <a:lnTo>
                    <a:pt x="4766306" y="0"/>
                  </a:lnTo>
                  <a:lnTo>
                    <a:pt x="584727" y="0"/>
                  </a:lnTo>
                  <a:lnTo>
                    <a:pt x="584727" y="548639"/>
                  </a:lnTo>
                  <a:lnTo>
                    <a:pt x="1" y="548639"/>
                  </a:lnTo>
                  <a:close/>
                </a:path>
              </a:pathLst>
            </a:custGeom>
            <a:solidFill>
              <a:srgbClr val="3D7BD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122CE486-C9CD-1C84-7058-4A51CB2B8259}"/>
                </a:ext>
              </a:extLst>
            </p:cNvPr>
            <p:cNvSpPr txBox="1"/>
            <p:nvPr/>
          </p:nvSpPr>
          <p:spPr>
            <a:xfrm>
              <a:off x="400312" y="42298"/>
              <a:ext cx="3514658" cy="453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3200" b="1" spc="300" dirty="0">
                <a:solidFill>
                  <a:srgbClr val="FAFAF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0">
            <a:extLst>
              <a:ext uri="{FF2B5EF4-FFF2-40B4-BE49-F238E27FC236}">
                <a16:creationId xmlns:a16="http://schemas.microsoft.com/office/drawing/2014/main" id="{04BB6261-BB34-D8BF-0E23-F31951E06163}"/>
              </a:ext>
            </a:extLst>
          </p:cNvPr>
          <p:cNvGrpSpPr/>
          <p:nvPr/>
        </p:nvGrpSpPr>
        <p:grpSpPr>
          <a:xfrm>
            <a:off x="209301" y="190382"/>
            <a:ext cx="11016403" cy="646331"/>
            <a:chOff x="456805" y="344800"/>
            <a:chExt cx="11016403" cy="646331"/>
          </a:xfrm>
        </p:grpSpPr>
        <p:sp>
          <p:nvSpPr>
            <p:cNvPr id="21" name="文本框 17">
              <a:extLst>
                <a:ext uri="{FF2B5EF4-FFF2-40B4-BE49-F238E27FC236}">
                  <a16:creationId xmlns:a16="http://schemas.microsoft.com/office/drawing/2014/main" id="{63FE353F-D80B-916B-FF9D-4745E61A16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0164" y="344800"/>
              <a:ext cx="1000304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zh-CN" alt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加入</a:t>
              </a:r>
              <a:r>
                <a:rPr lang="en-US" altLang="zh-CN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CCF</a:t>
              </a:r>
              <a:r>
                <a:rPr lang="zh-CN" alt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学生分会</a:t>
              </a:r>
            </a:p>
          </p:txBody>
        </p: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4018A6B-F36C-B619-3C67-599158803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6805" y="345881"/>
              <a:ext cx="898007" cy="644170"/>
            </a:xfrm>
            <a:prstGeom prst="rect">
              <a:avLst/>
            </a:prstGeom>
          </p:spPr>
        </p:pic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855F54A3-4CCE-AA65-F672-71CC55CBD7FC}"/>
              </a:ext>
            </a:extLst>
          </p:cNvPr>
          <p:cNvSpPr/>
          <p:nvPr/>
        </p:nvSpPr>
        <p:spPr>
          <a:xfrm>
            <a:off x="429824" y="1251574"/>
            <a:ext cx="3403496" cy="662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多种企业合作方式</a:t>
            </a:r>
          </a:p>
        </p:txBody>
      </p:sp>
      <p:sp>
        <p:nvSpPr>
          <p:cNvPr id="28" name="Shape 811">
            <a:extLst>
              <a:ext uri="{FF2B5EF4-FFF2-40B4-BE49-F238E27FC236}">
                <a16:creationId xmlns:a16="http://schemas.microsoft.com/office/drawing/2014/main" id="{9E6722FF-8372-04CC-8A47-E41D4F2C5953}"/>
              </a:ext>
            </a:extLst>
          </p:cNvPr>
          <p:cNvSpPr/>
          <p:nvPr/>
        </p:nvSpPr>
        <p:spPr>
          <a:xfrm>
            <a:off x="6384959" y="1251574"/>
            <a:ext cx="5377217" cy="5261385"/>
          </a:xfrm>
          <a:prstGeom prst="roundRect">
            <a:avLst>
              <a:gd name="adj" fmla="val 6553"/>
            </a:avLst>
          </a:prstGeom>
          <a:solidFill>
            <a:srgbClr val="3784C9"/>
          </a:solidFill>
          <a:ln w="25400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lIns="0" tIns="0" rIns="0" bIns="0" anchor="ctr"/>
          <a:lstStyle/>
          <a:p>
            <a:pPr marL="18000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企业品宣</a:t>
            </a:r>
          </a:p>
          <a:p>
            <a:pPr marL="18000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联合实验室</a:t>
            </a:r>
          </a:p>
          <a:p>
            <a:pPr marL="18000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CCF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名企面对面</a:t>
            </a:r>
          </a:p>
          <a:p>
            <a:pPr marL="18000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CCF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机构（专委，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YOCSEF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，分部，学生分会）走进企业</a:t>
            </a:r>
          </a:p>
          <a:p>
            <a:pPr marL="18000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冠名赞助学会活动（颁奖礼，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CNCC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，专委会议，科研基金）</a:t>
            </a:r>
          </a:p>
          <a:p>
            <a:pPr marL="18000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企业专家走进分部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学生分会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高校</a:t>
            </a:r>
          </a:p>
          <a:p>
            <a:pPr marL="18000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企业专家参加专委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55A1EA7-8D2D-E3E0-DD7B-8D55783572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4" y="2381110"/>
            <a:ext cx="5512939" cy="330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394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28951" y="4543068"/>
            <a:ext cx="3998848" cy="41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ct val="20000"/>
              </a:spcBef>
            </a:pPr>
            <a:r>
              <a:rPr lang="zh-CN" altLang="en-US" sz="1600" dirty="0">
                <a:solidFill>
                  <a:srgbClr val="B5B6B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endParaRPr lang="en-US" altLang="zh-CN" sz="1600" dirty="0">
              <a:solidFill>
                <a:srgbClr val="B5B6B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15316F16-C0F1-FF04-DECD-F978C413D4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5" y="-1112"/>
            <a:ext cx="12193975" cy="6860223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8907484E-FA14-9390-783D-2E4ACC99C8DC}"/>
              </a:ext>
            </a:extLst>
          </p:cNvPr>
          <p:cNvSpPr/>
          <p:nvPr/>
        </p:nvSpPr>
        <p:spPr>
          <a:xfrm>
            <a:off x="1" y="-4208"/>
            <a:ext cx="12191999" cy="6862208"/>
          </a:xfrm>
          <a:prstGeom prst="rect">
            <a:avLst/>
          </a:prstGeom>
          <a:gradFill flip="none" rotWithShape="1">
            <a:gsLst>
              <a:gs pos="66000">
                <a:srgbClr val="0F6FC6">
                  <a:alpha val="85000"/>
                </a:srgbClr>
              </a:gs>
              <a:gs pos="0">
                <a:srgbClr val="0F6FC6">
                  <a:alpha val="97000"/>
                </a:srgbClr>
              </a:gs>
              <a:gs pos="43000">
                <a:srgbClr val="0F6FC6">
                  <a:alpha val="98000"/>
                </a:srgbClr>
              </a:gs>
              <a:gs pos="100000">
                <a:srgbClr val="0F6FC6">
                  <a:alpha val="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dot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649060F0-5BB8-91C8-3080-6430041B86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036" y="760006"/>
            <a:ext cx="1200637" cy="86125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BFB58984-4EFC-29BC-D573-7E8363F5E06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6687" y="833505"/>
            <a:ext cx="3438013" cy="755983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D6219C0D-1A9E-1FEA-FAEE-35363EEF10B8}"/>
              </a:ext>
            </a:extLst>
          </p:cNvPr>
          <p:cNvSpPr/>
          <p:nvPr/>
        </p:nvSpPr>
        <p:spPr>
          <a:xfrm>
            <a:off x="910473" y="3647804"/>
            <a:ext cx="103690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dist"/>
            <a:r>
              <a:rPr lang="en-US" altLang="zh-CN" sz="54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CCF</a:t>
            </a:r>
            <a:r>
              <a:rPr lang="zh-CN" altLang="en-US" sz="54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浙江工业大学学生分会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CE508C7B-0A3C-F134-E6A5-661CC6CE1FBE}"/>
              </a:ext>
            </a:extLst>
          </p:cNvPr>
          <p:cNvSpPr txBox="1"/>
          <p:nvPr/>
        </p:nvSpPr>
        <p:spPr>
          <a:xfrm>
            <a:off x="1128956" y="5619912"/>
            <a:ext cx="4123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致力服务计算领域专业人士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F14B1BF-20AB-461A-9315-31ACF4CF4F98}"/>
              </a:ext>
            </a:extLst>
          </p:cNvPr>
          <p:cNvSpPr/>
          <p:nvPr/>
        </p:nvSpPr>
        <p:spPr>
          <a:xfrm>
            <a:off x="3738159" y="2190825"/>
            <a:ext cx="453238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dist"/>
            <a:r>
              <a:rPr lang="zh-CN" altLang="en-US" sz="60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欢迎加入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AA4F3E6-900B-5F19-AD47-F77683594E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3" b="12919"/>
          <a:stretch/>
        </p:blipFill>
        <p:spPr>
          <a:xfrm>
            <a:off x="8546863" y="244271"/>
            <a:ext cx="3217507" cy="323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7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09C9E332-987B-0C0D-480E-08115DE5FF18}"/>
              </a:ext>
            </a:extLst>
          </p:cNvPr>
          <p:cNvGrpSpPr/>
          <p:nvPr/>
        </p:nvGrpSpPr>
        <p:grpSpPr>
          <a:xfrm>
            <a:off x="-647700" y="102559"/>
            <a:ext cx="12839700" cy="849827"/>
            <a:chOff x="-584727" y="-1"/>
            <a:chExt cx="11737655" cy="548641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0CCD5EA0-412D-D827-B914-ED46A8A0C228}"/>
                </a:ext>
              </a:extLst>
            </p:cNvPr>
            <p:cNvSpPr/>
            <p:nvPr/>
          </p:nvSpPr>
          <p:spPr>
            <a:xfrm>
              <a:off x="0" y="0"/>
              <a:ext cx="11152928" cy="548640"/>
            </a:xfrm>
            <a:prstGeom prst="rect">
              <a:avLst/>
            </a:prstGeom>
            <a:gradFill flip="none" rotWithShape="1">
              <a:gsLst>
                <a:gs pos="0">
                  <a:srgbClr val="3D7BDF"/>
                </a:gs>
                <a:gs pos="99000">
                  <a:srgbClr val="1B51A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D6B45CC1-23BC-8DA4-E45B-896658AE17A8}"/>
                </a:ext>
              </a:extLst>
            </p:cNvPr>
            <p:cNvSpPr/>
            <p:nvPr/>
          </p:nvSpPr>
          <p:spPr>
            <a:xfrm>
              <a:off x="-584727" y="-1"/>
              <a:ext cx="5124453" cy="548640"/>
            </a:xfrm>
            <a:custGeom>
              <a:avLst/>
              <a:gdLst>
                <a:gd name="connsiteX0" fmla="*/ 0 w 5124453"/>
                <a:gd name="connsiteY0" fmla="*/ 548640 h 548640"/>
                <a:gd name="connsiteX1" fmla="*/ 5124453 w 5124453"/>
                <a:gd name="connsiteY1" fmla="*/ 548640 h 548640"/>
                <a:gd name="connsiteX2" fmla="*/ 4766306 w 5124453"/>
                <a:gd name="connsiteY2" fmla="*/ 0 h 548640"/>
                <a:gd name="connsiteX3" fmla="*/ 584727 w 5124453"/>
                <a:gd name="connsiteY3" fmla="*/ 0 h 548640"/>
                <a:gd name="connsiteX4" fmla="*/ 584727 w 5124453"/>
                <a:gd name="connsiteY4" fmla="*/ 548639 h 548640"/>
                <a:gd name="connsiteX5" fmla="*/ 1 w 5124453"/>
                <a:gd name="connsiteY5" fmla="*/ 548639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24453" h="548640">
                  <a:moveTo>
                    <a:pt x="0" y="548640"/>
                  </a:moveTo>
                  <a:lnTo>
                    <a:pt x="5124453" y="548640"/>
                  </a:lnTo>
                  <a:lnTo>
                    <a:pt x="4766306" y="0"/>
                  </a:lnTo>
                  <a:lnTo>
                    <a:pt x="584727" y="0"/>
                  </a:lnTo>
                  <a:lnTo>
                    <a:pt x="584727" y="548639"/>
                  </a:lnTo>
                  <a:lnTo>
                    <a:pt x="1" y="548639"/>
                  </a:lnTo>
                  <a:close/>
                </a:path>
              </a:pathLst>
            </a:custGeom>
            <a:solidFill>
              <a:srgbClr val="3D7BD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0A74AD13-AED7-7571-F7EC-38B52206A5ED}"/>
                </a:ext>
              </a:extLst>
            </p:cNvPr>
            <p:cNvSpPr txBox="1"/>
            <p:nvPr/>
          </p:nvSpPr>
          <p:spPr>
            <a:xfrm>
              <a:off x="400312" y="42298"/>
              <a:ext cx="3514658" cy="453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3200" b="1" spc="300" dirty="0">
                <a:solidFill>
                  <a:srgbClr val="FAFAF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0">
            <a:extLst>
              <a:ext uri="{FF2B5EF4-FFF2-40B4-BE49-F238E27FC236}">
                <a16:creationId xmlns:a16="http://schemas.microsoft.com/office/drawing/2014/main" id="{448313A9-F7B6-408B-94B7-408476D57D22}"/>
              </a:ext>
            </a:extLst>
          </p:cNvPr>
          <p:cNvGrpSpPr/>
          <p:nvPr/>
        </p:nvGrpSpPr>
        <p:grpSpPr>
          <a:xfrm>
            <a:off x="209301" y="190382"/>
            <a:ext cx="11016403" cy="646331"/>
            <a:chOff x="456805" y="344800"/>
            <a:chExt cx="11016403" cy="646331"/>
          </a:xfrm>
        </p:grpSpPr>
        <p:sp>
          <p:nvSpPr>
            <p:cNvPr id="3" name="文本框 17">
              <a:extLst>
                <a:ext uri="{FF2B5EF4-FFF2-40B4-BE49-F238E27FC236}">
                  <a16:creationId xmlns:a16="http://schemas.microsoft.com/office/drawing/2014/main" id="{9976DBF3-D62E-4E03-9130-5A0CEFAEA0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0164" y="344800"/>
              <a:ext cx="1000304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zh-CN" alt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中国计算机学会</a:t>
              </a:r>
            </a:p>
          </p:txBody>
        </p: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4CB1E36-58B7-46B6-9671-1143F8373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6805" y="345881"/>
              <a:ext cx="898007" cy="644170"/>
            </a:xfrm>
            <a:prstGeom prst="rect">
              <a:avLst/>
            </a:prstGeom>
          </p:spPr>
        </p:pic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807C5059-FD16-2AD3-CCBC-55011DB50D50}"/>
              </a:ext>
            </a:extLst>
          </p:cNvPr>
          <p:cNvGrpSpPr/>
          <p:nvPr/>
        </p:nvGrpSpPr>
        <p:grpSpPr>
          <a:xfrm>
            <a:off x="788785" y="6214126"/>
            <a:ext cx="10622513" cy="500063"/>
            <a:chOff x="788785" y="6214126"/>
            <a:chExt cx="10622513" cy="500063"/>
          </a:xfrm>
        </p:grpSpPr>
        <p:sp>
          <p:nvSpPr>
            <p:cNvPr id="20" name="文本框 10">
              <a:extLst>
                <a:ext uri="{FF2B5EF4-FFF2-40B4-BE49-F238E27FC236}">
                  <a16:creationId xmlns:a16="http://schemas.microsoft.com/office/drawing/2014/main" id="{0DDCFFB8-0DE3-5F60-20E5-B153B6C1C3D1}"/>
                </a:ext>
              </a:extLst>
            </p:cNvPr>
            <p:cNvSpPr txBox="1"/>
            <p:nvPr/>
          </p:nvSpPr>
          <p:spPr>
            <a:xfrm>
              <a:off x="4957128" y="6214126"/>
              <a:ext cx="2298700" cy="50006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厚  德  健  行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CF26D28E-9FCA-BB8F-E1DC-4EEF34BB6AB1}"/>
                </a:ext>
              </a:extLst>
            </p:cNvPr>
            <p:cNvCxnSpPr/>
            <p:nvPr/>
          </p:nvCxnSpPr>
          <p:spPr>
            <a:xfrm>
              <a:off x="788785" y="6540357"/>
              <a:ext cx="4186226" cy="0"/>
            </a:xfrm>
            <a:prstGeom prst="line">
              <a:avLst/>
            </a:prstGeom>
            <a:ln w="25400"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B8C1FAE1-BFF0-96B4-82AE-AD25CC110969}"/>
                </a:ext>
              </a:extLst>
            </p:cNvPr>
            <p:cNvCxnSpPr/>
            <p:nvPr/>
          </p:nvCxnSpPr>
          <p:spPr>
            <a:xfrm>
              <a:off x="7225072" y="6540357"/>
              <a:ext cx="4186226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5">
                      <a:lumMod val="7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图片 6" descr="徽标&#10;&#10;描述已自动生成">
            <a:extLst>
              <a:ext uri="{FF2B5EF4-FFF2-40B4-BE49-F238E27FC236}">
                <a16:creationId xmlns:a16="http://schemas.microsoft.com/office/drawing/2014/main" id="{F599B4DA-422F-57FA-D621-C9B849CEED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229" y="3970918"/>
            <a:ext cx="4085230" cy="1191591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FFBDC6C9-FAAD-67BD-C284-12541D7B9A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13076" y="3743475"/>
            <a:ext cx="4466233" cy="1401171"/>
          </a:xfrm>
          <a:prstGeom prst="rect">
            <a:avLst/>
          </a:prstGeom>
        </p:spPr>
      </p:pic>
      <p:pic>
        <p:nvPicPr>
          <p:cNvPr id="15" name="图片 14" descr="徽标&#10;&#10;描述已自动生成">
            <a:extLst>
              <a:ext uri="{FF2B5EF4-FFF2-40B4-BE49-F238E27FC236}">
                <a16:creationId xmlns:a16="http://schemas.microsoft.com/office/drawing/2014/main" id="{9593EA20-4DD3-8FA1-6CB1-00472FB2F3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121" y="1181162"/>
            <a:ext cx="2575757" cy="1843638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6081CA1F-2B52-0B5D-23EF-50658C7E117C}"/>
              </a:ext>
            </a:extLst>
          </p:cNvPr>
          <p:cNvSpPr txBox="1"/>
          <p:nvPr/>
        </p:nvSpPr>
        <p:spPr>
          <a:xfrm>
            <a:off x="4352549" y="3079396"/>
            <a:ext cx="35078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1447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中国计算机学会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DDC863D-81C8-F664-1CA8-54664F745100}"/>
              </a:ext>
            </a:extLst>
          </p:cNvPr>
          <p:cNvSpPr txBox="1"/>
          <p:nvPr/>
        </p:nvSpPr>
        <p:spPr>
          <a:xfrm>
            <a:off x="1746154" y="5223816"/>
            <a:ext cx="35078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1447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电气电子工程师学会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34C11F60-66D2-813C-543F-113ED6B1BFB1}"/>
              </a:ext>
            </a:extLst>
          </p:cNvPr>
          <p:cNvSpPr txBox="1"/>
          <p:nvPr/>
        </p:nvSpPr>
        <p:spPr>
          <a:xfrm>
            <a:off x="7431645" y="5218862"/>
            <a:ext cx="35078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1447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国际计算机学会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27616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09C9E332-987B-0C0D-480E-08115DE5FF18}"/>
              </a:ext>
            </a:extLst>
          </p:cNvPr>
          <p:cNvGrpSpPr/>
          <p:nvPr/>
        </p:nvGrpSpPr>
        <p:grpSpPr>
          <a:xfrm>
            <a:off x="-647700" y="102559"/>
            <a:ext cx="12839700" cy="849827"/>
            <a:chOff x="-584727" y="-1"/>
            <a:chExt cx="11737655" cy="548641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0CCD5EA0-412D-D827-B914-ED46A8A0C228}"/>
                </a:ext>
              </a:extLst>
            </p:cNvPr>
            <p:cNvSpPr/>
            <p:nvPr/>
          </p:nvSpPr>
          <p:spPr>
            <a:xfrm>
              <a:off x="0" y="0"/>
              <a:ext cx="11152928" cy="548640"/>
            </a:xfrm>
            <a:prstGeom prst="rect">
              <a:avLst/>
            </a:prstGeom>
            <a:gradFill flip="none" rotWithShape="1">
              <a:gsLst>
                <a:gs pos="0">
                  <a:srgbClr val="3D7BDF"/>
                </a:gs>
                <a:gs pos="99000">
                  <a:srgbClr val="1B51A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D6B45CC1-23BC-8DA4-E45B-896658AE17A8}"/>
                </a:ext>
              </a:extLst>
            </p:cNvPr>
            <p:cNvSpPr/>
            <p:nvPr/>
          </p:nvSpPr>
          <p:spPr>
            <a:xfrm>
              <a:off x="-584727" y="-1"/>
              <a:ext cx="5124453" cy="548640"/>
            </a:xfrm>
            <a:custGeom>
              <a:avLst/>
              <a:gdLst>
                <a:gd name="connsiteX0" fmla="*/ 0 w 5124453"/>
                <a:gd name="connsiteY0" fmla="*/ 548640 h 548640"/>
                <a:gd name="connsiteX1" fmla="*/ 5124453 w 5124453"/>
                <a:gd name="connsiteY1" fmla="*/ 548640 h 548640"/>
                <a:gd name="connsiteX2" fmla="*/ 4766306 w 5124453"/>
                <a:gd name="connsiteY2" fmla="*/ 0 h 548640"/>
                <a:gd name="connsiteX3" fmla="*/ 584727 w 5124453"/>
                <a:gd name="connsiteY3" fmla="*/ 0 h 548640"/>
                <a:gd name="connsiteX4" fmla="*/ 584727 w 5124453"/>
                <a:gd name="connsiteY4" fmla="*/ 548639 h 548640"/>
                <a:gd name="connsiteX5" fmla="*/ 1 w 5124453"/>
                <a:gd name="connsiteY5" fmla="*/ 548639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24453" h="548640">
                  <a:moveTo>
                    <a:pt x="0" y="548640"/>
                  </a:moveTo>
                  <a:lnTo>
                    <a:pt x="5124453" y="548640"/>
                  </a:lnTo>
                  <a:lnTo>
                    <a:pt x="4766306" y="0"/>
                  </a:lnTo>
                  <a:lnTo>
                    <a:pt x="584727" y="0"/>
                  </a:lnTo>
                  <a:lnTo>
                    <a:pt x="584727" y="548639"/>
                  </a:lnTo>
                  <a:lnTo>
                    <a:pt x="1" y="548639"/>
                  </a:lnTo>
                  <a:close/>
                </a:path>
              </a:pathLst>
            </a:custGeom>
            <a:solidFill>
              <a:srgbClr val="3D7BD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0A74AD13-AED7-7571-F7EC-38B52206A5ED}"/>
                </a:ext>
              </a:extLst>
            </p:cNvPr>
            <p:cNvSpPr txBox="1"/>
            <p:nvPr/>
          </p:nvSpPr>
          <p:spPr>
            <a:xfrm>
              <a:off x="400312" y="42298"/>
              <a:ext cx="3514658" cy="453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3200" b="1" spc="300" dirty="0">
                <a:solidFill>
                  <a:srgbClr val="FAFAF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0">
            <a:extLst>
              <a:ext uri="{FF2B5EF4-FFF2-40B4-BE49-F238E27FC236}">
                <a16:creationId xmlns:a16="http://schemas.microsoft.com/office/drawing/2014/main" id="{448313A9-F7B6-408B-94B7-408476D57D22}"/>
              </a:ext>
            </a:extLst>
          </p:cNvPr>
          <p:cNvGrpSpPr/>
          <p:nvPr/>
        </p:nvGrpSpPr>
        <p:grpSpPr>
          <a:xfrm>
            <a:off x="209301" y="190382"/>
            <a:ext cx="11016403" cy="646331"/>
            <a:chOff x="456805" y="344800"/>
            <a:chExt cx="11016403" cy="646331"/>
          </a:xfrm>
        </p:grpSpPr>
        <p:sp>
          <p:nvSpPr>
            <p:cNvPr id="3" name="文本框 17">
              <a:extLst>
                <a:ext uri="{FF2B5EF4-FFF2-40B4-BE49-F238E27FC236}">
                  <a16:creationId xmlns:a16="http://schemas.microsoft.com/office/drawing/2014/main" id="{9976DBF3-D62E-4E03-9130-5A0CEFAEA0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0164" y="344800"/>
              <a:ext cx="1000304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zh-CN" alt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中国计算机学会</a:t>
              </a:r>
            </a:p>
          </p:txBody>
        </p: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4CB1E36-58B7-46B6-9671-1143F8373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6805" y="345881"/>
              <a:ext cx="898007" cy="644170"/>
            </a:xfrm>
            <a:prstGeom prst="rect">
              <a:avLst/>
            </a:prstGeom>
          </p:spPr>
        </p:pic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807C5059-FD16-2AD3-CCBC-55011DB50D50}"/>
              </a:ext>
            </a:extLst>
          </p:cNvPr>
          <p:cNvGrpSpPr/>
          <p:nvPr/>
        </p:nvGrpSpPr>
        <p:grpSpPr>
          <a:xfrm>
            <a:off x="788785" y="6214126"/>
            <a:ext cx="10622513" cy="500063"/>
            <a:chOff x="788785" y="6214126"/>
            <a:chExt cx="10622513" cy="500063"/>
          </a:xfrm>
        </p:grpSpPr>
        <p:sp>
          <p:nvSpPr>
            <p:cNvPr id="20" name="文本框 10">
              <a:extLst>
                <a:ext uri="{FF2B5EF4-FFF2-40B4-BE49-F238E27FC236}">
                  <a16:creationId xmlns:a16="http://schemas.microsoft.com/office/drawing/2014/main" id="{0DDCFFB8-0DE3-5F60-20E5-B153B6C1C3D1}"/>
                </a:ext>
              </a:extLst>
            </p:cNvPr>
            <p:cNvSpPr txBox="1"/>
            <p:nvPr/>
          </p:nvSpPr>
          <p:spPr>
            <a:xfrm>
              <a:off x="4957128" y="6214126"/>
              <a:ext cx="2298700" cy="50006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厚  德  健  行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CF26D28E-9FCA-BB8F-E1DC-4EEF34BB6AB1}"/>
                </a:ext>
              </a:extLst>
            </p:cNvPr>
            <p:cNvCxnSpPr/>
            <p:nvPr/>
          </p:nvCxnSpPr>
          <p:spPr>
            <a:xfrm>
              <a:off x="788785" y="6540357"/>
              <a:ext cx="4186226" cy="0"/>
            </a:xfrm>
            <a:prstGeom prst="line">
              <a:avLst/>
            </a:prstGeom>
            <a:ln w="25400"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B8C1FAE1-BFF0-96B4-82AE-AD25CC110969}"/>
                </a:ext>
              </a:extLst>
            </p:cNvPr>
            <p:cNvCxnSpPr/>
            <p:nvPr/>
          </p:nvCxnSpPr>
          <p:spPr>
            <a:xfrm>
              <a:off x="7225072" y="6540357"/>
              <a:ext cx="4186226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5">
                      <a:lumMod val="7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5FBBF81D-DBCF-753E-E851-99204592050E}"/>
              </a:ext>
            </a:extLst>
          </p:cNvPr>
          <p:cNvGrpSpPr/>
          <p:nvPr/>
        </p:nvGrpSpPr>
        <p:grpSpPr>
          <a:xfrm>
            <a:off x="-51028" y="1123006"/>
            <a:ext cx="6035569" cy="839668"/>
            <a:chOff x="-51026" y="1245421"/>
            <a:chExt cx="6035569" cy="839668"/>
          </a:xfrm>
        </p:grpSpPr>
        <p:sp>
          <p:nvSpPr>
            <p:cNvPr id="10" name="Rectangle 37">
              <a:extLst>
                <a:ext uri="{FF2B5EF4-FFF2-40B4-BE49-F238E27FC236}">
                  <a16:creationId xmlns:a16="http://schemas.microsoft.com/office/drawing/2014/main" id="{F479CA92-2E3B-F825-578C-DFD36BD22595}"/>
                </a:ext>
              </a:extLst>
            </p:cNvPr>
            <p:cNvSpPr/>
            <p:nvPr/>
          </p:nvSpPr>
          <p:spPr>
            <a:xfrm>
              <a:off x="2881898" y="1332695"/>
              <a:ext cx="2283780" cy="752394"/>
            </a:xfrm>
            <a:prstGeom prst="rect">
              <a:avLst/>
            </a:prstGeom>
            <a:solidFill>
              <a:srgbClr val="378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 dirty="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7519918-4248-E0F8-374F-868EF1ED7FE4}"/>
                </a:ext>
              </a:extLst>
            </p:cNvPr>
            <p:cNvSpPr/>
            <p:nvPr/>
          </p:nvSpPr>
          <p:spPr>
            <a:xfrm>
              <a:off x="-51026" y="1245421"/>
              <a:ext cx="6035569" cy="8254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>
                <a:lnSpc>
                  <a:spcPct val="150000"/>
                </a:lnSpc>
              </a:pPr>
              <a:r>
                <a:rPr lang="zh-CN" altLang="en-US" sz="3600" b="1" dirty="0">
                  <a:solidFill>
                    <a:srgbClr val="1570C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拥有会员 </a:t>
              </a:r>
              <a:r>
                <a:rPr lang="en-US" altLang="zh-CN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100000+</a:t>
              </a:r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748F55BD-017C-BE76-02BF-E9F07D6CB8B5}"/>
              </a:ext>
            </a:extLst>
          </p:cNvPr>
          <p:cNvSpPr txBox="1"/>
          <p:nvPr/>
        </p:nvSpPr>
        <p:spPr>
          <a:xfrm>
            <a:off x="806409" y="2988204"/>
            <a:ext cx="10955113" cy="961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CCF</a:t>
            </a:r>
            <a:r>
              <a:rPr lang="zh-CN" altLang="en-US" sz="2000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每年举办几百场</a:t>
            </a:r>
            <a:r>
              <a:rPr lang="en-US" altLang="zh-CN" sz="2000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次各种规模、层次的学术会议、产业与技术论坛和培训，开展评奖、竞赛、计算机职业资格认证、科学普及、计算机术语审定等系列活动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19334E9B-A5BD-7319-6B6D-57E7FE1C1752}"/>
              </a:ext>
            </a:extLst>
          </p:cNvPr>
          <p:cNvGrpSpPr/>
          <p:nvPr/>
        </p:nvGrpSpPr>
        <p:grpSpPr>
          <a:xfrm>
            <a:off x="806409" y="2010221"/>
            <a:ext cx="8348390" cy="825419"/>
            <a:chOff x="850200" y="2211279"/>
            <a:chExt cx="8348390" cy="825419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92711F86-CAD0-15CE-5BF2-7A0D569080C2}"/>
                </a:ext>
              </a:extLst>
            </p:cNvPr>
            <p:cNvSpPr/>
            <p:nvPr/>
          </p:nvSpPr>
          <p:spPr>
            <a:xfrm>
              <a:off x="850200" y="2211279"/>
              <a:ext cx="1867819" cy="8254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600" b="1" dirty="0">
                  <a:solidFill>
                    <a:schemeClr val="accent5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3M</a:t>
              </a:r>
              <a:r>
                <a:rPr lang="zh-CN" altLang="en-US" sz="3600" b="1" dirty="0">
                  <a:solidFill>
                    <a:schemeClr val="accent5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理念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15A435F6-578D-A056-9438-FFEFFDD90A5F}"/>
                </a:ext>
              </a:extLst>
            </p:cNvPr>
            <p:cNvSpPr txBox="1"/>
            <p:nvPr/>
          </p:nvSpPr>
          <p:spPr>
            <a:xfrm>
              <a:off x="2770496" y="2473121"/>
              <a:ext cx="642809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 b="1" i="0" dirty="0">
                  <a:solidFill>
                    <a:schemeClr val="accent2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会员构成、会员治理和服务会员</a:t>
              </a:r>
              <a:endParaRPr lang="zh-CN" altLang="en-US" sz="2800" b="1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23" name="Picture 2" descr="C:\Users\CCF\Desktop\1.png">
            <a:extLst>
              <a:ext uri="{FF2B5EF4-FFF2-40B4-BE49-F238E27FC236}">
                <a16:creationId xmlns:a16="http://schemas.microsoft.com/office/drawing/2014/main" id="{A1DD59DB-E442-8FB1-FA0E-440C7253E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2660" y="4187260"/>
            <a:ext cx="2469831" cy="1853035"/>
          </a:xfrm>
          <a:prstGeom prst="rect">
            <a:avLst/>
          </a:prstGeom>
          <a:noFill/>
        </p:spPr>
      </p:pic>
      <p:pic>
        <p:nvPicPr>
          <p:cNvPr id="24" name="Picture 3" descr="C:\Users\CCF\Desktop\4.png">
            <a:extLst>
              <a:ext uri="{FF2B5EF4-FFF2-40B4-BE49-F238E27FC236}">
                <a16:creationId xmlns:a16="http://schemas.microsoft.com/office/drawing/2014/main" id="{55FF9627-AA40-F71E-A862-AF14107FF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7128" y="4155293"/>
            <a:ext cx="2200523" cy="1853033"/>
          </a:xfrm>
          <a:prstGeom prst="rect">
            <a:avLst/>
          </a:prstGeom>
          <a:noFill/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029E7A89-85FF-DCA1-FEA0-D72F6EAC6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74872" y="4187259"/>
            <a:ext cx="2494468" cy="1853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3917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09C9E332-987B-0C0D-480E-08115DE5FF18}"/>
              </a:ext>
            </a:extLst>
          </p:cNvPr>
          <p:cNvGrpSpPr/>
          <p:nvPr/>
        </p:nvGrpSpPr>
        <p:grpSpPr>
          <a:xfrm>
            <a:off x="-647700" y="102559"/>
            <a:ext cx="12839700" cy="849827"/>
            <a:chOff x="-584727" y="-1"/>
            <a:chExt cx="11737655" cy="548641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0CCD5EA0-412D-D827-B914-ED46A8A0C228}"/>
                </a:ext>
              </a:extLst>
            </p:cNvPr>
            <p:cNvSpPr/>
            <p:nvPr/>
          </p:nvSpPr>
          <p:spPr>
            <a:xfrm>
              <a:off x="0" y="0"/>
              <a:ext cx="11152928" cy="548640"/>
            </a:xfrm>
            <a:prstGeom prst="rect">
              <a:avLst/>
            </a:prstGeom>
            <a:gradFill flip="none" rotWithShape="1">
              <a:gsLst>
                <a:gs pos="0">
                  <a:srgbClr val="3D7BDF"/>
                </a:gs>
                <a:gs pos="99000">
                  <a:srgbClr val="1B51A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D6B45CC1-23BC-8DA4-E45B-896658AE17A8}"/>
                </a:ext>
              </a:extLst>
            </p:cNvPr>
            <p:cNvSpPr/>
            <p:nvPr/>
          </p:nvSpPr>
          <p:spPr>
            <a:xfrm>
              <a:off x="-584727" y="-1"/>
              <a:ext cx="5124453" cy="548640"/>
            </a:xfrm>
            <a:custGeom>
              <a:avLst/>
              <a:gdLst>
                <a:gd name="connsiteX0" fmla="*/ 0 w 5124453"/>
                <a:gd name="connsiteY0" fmla="*/ 548640 h 548640"/>
                <a:gd name="connsiteX1" fmla="*/ 5124453 w 5124453"/>
                <a:gd name="connsiteY1" fmla="*/ 548640 h 548640"/>
                <a:gd name="connsiteX2" fmla="*/ 4766306 w 5124453"/>
                <a:gd name="connsiteY2" fmla="*/ 0 h 548640"/>
                <a:gd name="connsiteX3" fmla="*/ 584727 w 5124453"/>
                <a:gd name="connsiteY3" fmla="*/ 0 h 548640"/>
                <a:gd name="connsiteX4" fmla="*/ 584727 w 5124453"/>
                <a:gd name="connsiteY4" fmla="*/ 548639 h 548640"/>
                <a:gd name="connsiteX5" fmla="*/ 1 w 5124453"/>
                <a:gd name="connsiteY5" fmla="*/ 548639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24453" h="548640">
                  <a:moveTo>
                    <a:pt x="0" y="548640"/>
                  </a:moveTo>
                  <a:lnTo>
                    <a:pt x="5124453" y="548640"/>
                  </a:lnTo>
                  <a:lnTo>
                    <a:pt x="4766306" y="0"/>
                  </a:lnTo>
                  <a:lnTo>
                    <a:pt x="584727" y="0"/>
                  </a:lnTo>
                  <a:lnTo>
                    <a:pt x="584727" y="548639"/>
                  </a:lnTo>
                  <a:lnTo>
                    <a:pt x="1" y="548639"/>
                  </a:lnTo>
                  <a:close/>
                </a:path>
              </a:pathLst>
            </a:custGeom>
            <a:solidFill>
              <a:srgbClr val="3D7BD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0A74AD13-AED7-7571-F7EC-38B52206A5ED}"/>
                </a:ext>
              </a:extLst>
            </p:cNvPr>
            <p:cNvSpPr txBox="1"/>
            <p:nvPr/>
          </p:nvSpPr>
          <p:spPr>
            <a:xfrm>
              <a:off x="400312" y="42298"/>
              <a:ext cx="3514658" cy="453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3200" b="1" spc="300" dirty="0">
                <a:solidFill>
                  <a:srgbClr val="FAFAF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0">
            <a:extLst>
              <a:ext uri="{FF2B5EF4-FFF2-40B4-BE49-F238E27FC236}">
                <a16:creationId xmlns:a16="http://schemas.microsoft.com/office/drawing/2014/main" id="{448313A9-F7B6-408B-94B7-408476D57D22}"/>
              </a:ext>
            </a:extLst>
          </p:cNvPr>
          <p:cNvGrpSpPr/>
          <p:nvPr/>
        </p:nvGrpSpPr>
        <p:grpSpPr>
          <a:xfrm>
            <a:off x="209301" y="190382"/>
            <a:ext cx="11016403" cy="646331"/>
            <a:chOff x="456805" y="344800"/>
            <a:chExt cx="11016403" cy="646331"/>
          </a:xfrm>
        </p:grpSpPr>
        <p:sp>
          <p:nvSpPr>
            <p:cNvPr id="3" name="文本框 17">
              <a:extLst>
                <a:ext uri="{FF2B5EF4-FFF2-40B4-BE49-F238E27FC236}">
                  <a16:creationId xmlns:a16="http://schemas.microsoft.com/office/drawing/2014/main" id="{9976DBF3-D62E-4E03-9130-5A0CEFAEA0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0164" y="344800"/>
              <a:ext cx="1000304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CCF</a:t>
              </a:r>
              <a:r>
                <a:rPr lang="zh-CN" alt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浙江工业大学学生分会概况</a:t>
              </a:r>
            </a:p>
          </p:txBody>
        </p: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4CB1E36-58B7-46B6-9671-1143F8373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6805" y="345881"/>
              <a:ext cx="898007" cy="644170"/>
            </a:xfrm>
            <a:prstGeom prst="rect">
              <a:avLst/>
            </a:prstGeom>
          </p:spPr>
        </p:pic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7842D97F-04A0-68F9-6CA9-32E759EB13CD}"/>
              </a:ext>
            </a:extLst>
          </p:cNvPr>
          <p:cNvSpPr/>
          <p:nvPr/>
        </p:nvSpPr>
        <p:spPr>
          <a:xfrm>
            <a:off x="0" y="2400785"/>
            <a:ext cx="12217400" cy="3068997"/>
          </a:xfrm>
          <a:prstGeom prst="rect">
            <a:avLst/>
          </a:prstGeom>
          <a:solidFill>
            <a:srgbClr val="1447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dirty="0"/>
          </a:p>
        </p:txBody>
      </p:sp>
      <p:pic>
        <p:nvPicPr>
          <p:cNvPr id="10" name="图片 68">
            <a:extLst>
              <a:ext uri="{FF2B5EF4-FFF2-40B4-BE49-F238E27FC236}">
                <a16:creationId xmlns:a16="http://schemas.microsoft.com/office/drawing/2014/main" id="{D7A6257A-D10D-BAE9-F639-A129E6C4D6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74687"/>
            <a:ext cx="3594470" cy="591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9EBC05E-CECA-B86E-B26C-EBC2EE7FDC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1282" y="2336624"/>
            <a:ext cx="6083300" cy="3197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15F877A5-09D8-AECB-1D65-955A6F40FAE2}"/>
              </a:ext>
            </a:extLst>
          </p:cNvPr>
          <p:cNvSpPr txBox="1"/>
          <p:nvPr/>
        </p:nvSpPr>
        <p:spPr>
          <a:xfrm>
            <a:off x="-258791" y="2564652"/>
            <a:ext cx="5514823" cy="26015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成立于</a:t>
            </a:r>
            <a:r>
              <a:rPr lang="en-US" altLang="zh-CN" sz="28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2011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全国第</a:t>
            </a:r>
            <a:r>
              <a:rPr lang="en-US" altLang="zh-CN" sz="28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CCF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学生分会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学生会员</a:t>
            </a:r>
            <a:r>
              <a:rPr lang="en-US" altLang="zh-CN" sz="28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500+</a:t>
            </a: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专业会员（老师）</a:t>
            </a:r>
            <a:r>
              <a:rPr lang="en-US" altLang="zh-CN" sz="28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160+</a:t>
            </a:r>
            <a:endParaRPr lang="zh-CN" altLang="en-US" sz="28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9BF39ED-F381-8E24-FB7B-CE215C49AF14}"/>
              </a:ext>
            </a:extLst>
          </p:cNvPr>
          <p:cNvSpPr txBox="1"/>
          <p:nvPr/>
        </p:nvSpPr>
        <p:spPr>
          <a:xfrm>
            <a:off x="26912" y="1599689"/>
            <a:ext cx="72582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1447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sz="2800" b="1" dirty="0">
                <a:solidFill>
                  <a:srgbClr val="1447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800" b="1" dirty="0">
                <a:solidFill>
                  <a:srgbClr val="1447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sz="2800" b="1" dirty="0">
                <a:solidFill>
                  <a:srgbClr val="1447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800" b="1" dirty="0">
                <a:solidFill>
                  <a:srgbClr val="1447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2023</a:t>
            </a:r>
            <a:r>
              <a:rPr lang="zh-CN" altLang="en-US" sz="2800" b="1" dirty="0">
                <a:solidFill>
                  <a:srgbClr val="1447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CCF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优秀学生分会</a:t>
            </a:r>
            <a:endParaRPr lang="en-US" altLang="zh-CN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807C5059-FD16-2AD3-CCBC-55011DB50D50}"/>
              </a:ext>
            </a:extLst>
          </p:cNvPr>
          <p:cNvGrpSpPr/>
          <p:nvPr/>
        </p:nvGrpSpPr>
        <p:grpSpPr>
          <a:xfrm>
            <a:off x="788785" y="6214126"/>
            <a:ext cx="10622513" cy="500063"/>
            <a:chOff x="788785" y="6214126"/>
            <a:chExt cx="10622513" cy="500063"/>
          </a:xfrm>
        </p:grpSpPr>
        <p:sp>
          <p:nvSpPr>
            <p:cNvPr id="20" name="文本框 10">
              <a:extLst>
                <a:ext uri="{FF2B5EF4-FFF2-40B4-BE49-F238E27FC236}">
                  <a16:creationId xmlns:a16="http://schemas.microsoft.com/office/drawing/2014/main" id="{0DDCFFB8-0DE3-5F60-20E5-B153B6C1C3D1}"/>
                </a:ext>
              </a:extLst>
            </p:cNvPr>
            <p:cNvSpPr txBox="1"/>
            <p:nvPr/>
          </p:nvSpPr>
          <p:spPr>
            <a:xfrm>
              <a:off x="4957128" y="6214126"/>
              <a:ext cx="2298700" cy="50006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厚  德  健  行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CF26D28E-9FCA-BB8F-E1DC-4EEF34BB6AB1}"/>
                </a:ext>
              </a:extLst>
            </p:cNvPr>
            <p:cNvCxnSpPr/>
            <p:nvPr/>
          </p:nvCxnSpPr>
          <p:spPr>
            <a:xfrm>
              <a:off x="788785" y="6540357"/>
              <a:ext cx="4186226" cy="0"/>
            </a:xfrm>
            <a:prstGeom prst="line">
              <a:avLst/>
            </a:prstGeom>
            <a:ln w="25400"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B8C1FAE1-BFF0-96B4-82AE-AD25CC110969}"/>
                </a:ext>
              </a:extLst>
            </p:cNvPr>
            <p:cNvCxnSpPr/>
            <p:nvPr/>
          </p:nvCxnSpPr>
          <p:spPr>
            <a:xfrm>
              <a:off x="7225072" y="6540357"/>
              <a:ext cx="4186226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5">
                      <a:lumMod val="7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37090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ight Triangle 23"/>
          <p:cNvSpPr/>
          <p:nvPr/>
        </p:nvSpPr>
        <p:spPr>
          <a:xfrm rot="20122823" flipV="1">
            <a:off x="7829744" y="4143931"/>
            <a:ext cx="2509109" cy="3041928"/>
          </a:xfrm>
          <a:prstGeom prst="rtTriangle">
            <a:avLst/>
          </a:pr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图片 9" descr="图片包含 日程表&#10;&#10;描述已自动生成">
            <a:extLst>
              <a:ext uri="{FF2B5EF4-FFF2-40B4-BE49-F238E27FC236}">
                <a16:creationId xmlns:a16="http://schemas.microsoft.com/office/drawing/2014/main" id="{79AD2544-C901-44A3-87B4-6A3346B811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627" y="1180548"/>
            <a:ext cx="5027431" cy="25790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03D27470-B484-4A55-AAD0-40D37A6F9C5C}"/>
              </a:ext>
            </a:extLst>
          </p:cNvPr>
          <p:cNvGrpSpPr/>
          <p:nvPr/>
        </p:nvGrpSpPr>
        <p:grpSpPr>
          <a:xfrm>
            <a:off x="6282942" y="3987506"/>
            <a:ext cx="5087836" cy="2469862"/>
            <a:chOff x="2925252" y="3759559"/>
            <a:chExt cx="6159046" cy="2964247"/>
          </a:xfrm>
        </p:grpSpPr>
        <p:pic>
          <p:nvPicPr>
            <p:cNvPr id="13" name="图片 12" descr="电脑萤幕画面&#10;&#10;描述已自动生成">
              <a:extLst>
                <a:ext uri="{FF2B5EF4-FFF2-40B4-BE49-F238E27FC236}">
                  <a16:creationId xmlns:a16="http://schemas.microsoft.com/office/drawing/2014/main" id="{F09C23D3-52FC-41E0-8063-83310DA7E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5252" y="3759559"/>
              <a:ext cx="6159046" cy="296424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18DA80D7-A9E7-43EB-A7CF-A92520CBFFC0}"/>
                </a:ext>
              </a:extLst>
            </p:cNvPr>
            <p:cNvSpPr/>
            <p:nvPr/>
          </p:nvSpPr>
          <p:spPr>
            <a:xfrm>
              <a:off x="8763511" y="4050362"/>
              <a:ext cx="257751" cy="20251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IMG_0621.JPG" descr="IMG_0621.JPG">
            <a:extLst>
              <a:ext uri="{FF2B5EF4-FFF2-40B4-BE49-F238E27FC236}">
                <a16:creationId xmlns:a16="http://schemas.microsoft.com/office/drawing/2014/main" id="{C69A3D30-D0CE-40CD-99A8-C4E08158FD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82942" y="1180548"/>
            <a:ext cx="4906889" cy="25790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5AB05DBD-3D86-AEA4-DB71-CF3D05203F9F}"/>
              </a:ext>
            </a:extLst>
          </p:cNvPr>
          <p:cNvGrpSpPr/>
          <p:nvPr/>
        </p:nvGrpSpPr>
        <p:grpSpPr>
          <a:xfrm>
            <a:off x="-647700" y="102559"/>
            <a:ext cx="12839700" cy="849827"/>
            <a:chOff x="-584727" y="-1"/>
            <a:chExt cx="11737655" cy="548641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B0D5CEF6-12BC-C249-F27B-C90E3807972A}"/>
                </a:ext>
              </a:extLst>
            </p:cNvPr>
            <p:cNvSpPr/>
            <p:nvPr/>
          </p:nvSpPr>
          <p:spPr>
            <a:xfrm>
              <a:off x="0" y="0"/>
              <a:ext cx="11152928" cy="548640"/>
            </a:xfrm>
            <a:prstGeom prst="rect">
              <a:avLst/>
            </a:prstGeom>
            <a:gradFill flip="none" rotWithShape="1">
              <a:gsLst>
                <a:gs pos="0">
                  <a:srgbClr val="3D7BDF"/>
                </a:gs>
                <a:gs pos="99000">
                  <a:srgbClr val="1B51A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D8162E83-20F9-7ECA-0FC0-7BB85E13EB63}"/>
                </a:ext>
              </a:extLst>
            </p:cNvPr>
            <p:cNvSpPr/>
            <p:nvPr/>
          </p:nvSpPr>
          <p:spPr>
            <a:xfrm>
              <a:off x="-584727" y="-1"/>
              <a:ext cx="5124453" cy="548640"/>
            </a:xfrm>
            <a:custGeom>
              <a:avLst/>
              <a:gdLst>
                <a:gd name="connsiteX0" fmla="*/ 0 w 5124453"/>
                <a:gd name="connsiteY0" fmla="*/ 548640 h 548640"/>
                <a:gd name="connsiteX1" fmla="*/ 5124453 w 5124453"/>
                <a:gd name="connsiteY1" fmla="*/ 548640 h 548640"/>
                <a:gd name="connsiteX2" fmla="*/ 4766306 w 5124453"/>
                <a:gd name="connsiteY2" fmla="*/ 0 h 548640"/>
                <a:gd name="connsiteX3" fmla="*/ 584727 w 5124453"/>
                <a:gd name="connsiteY3" fmla="*/ 0 h 548640"/>
                <a:gd name="connsiteX4" fmla="*/ 584727 w 5124453"/>
                <a:gd name="connsiteY4" fmla="*/ 548639 h 548640"/>
                <a:gd name="connsiteX5" fmla="*/ 1 w 5124453"/>
                <a:gd name="connsiteY5" fmla="*/ 548639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24453" h="548640">
                  <a:moveTo>
                    <a:pt x="0" y="548640"/>
                  </a:moveTo>
                  <a:lnTo>
                    <a:pt x="5124453" y="548640"/>
                  </a:lnTo>
                  <a:lnTo>
                    <a:pt x="4766306" y="0"/>
                  </a:lnTo>
                  <a:lnTo>
                    <a:pt x="584727" y="0"/>
                  </a:lnTo>
                  <a:lnTo>
                    <a:pt x="584727" y="548639"/>
                  </a:lnTo>
                  <a:lnTo>
                    <a:pt x="1" y="548639"/>
                  </a:lnTo>
                  <a:close/>
                </a:path>
              </a:pathLst>
            </a:custGeom>
            <a:solidFill>
              <a:srgbClr val="3D7BD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1F2037B0-C195-E83D-15E6-A52379421B18}"/>
                </a:ext>
              </a:extLst>
            </p:cNvPr>
            <p:cNvSpPr txBox="1"/>
            <p:nvPr/>
          </p:nvSpPr>
          <p:spPr>
            <a:xfrm>
              <a:off x="400312" y="42298"/>
              <a:ext cx="3514658" cy="453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3200" b="1" spc="300" dirty="0">
                <a:solidFill>
                  <a:srgbClr val="FAFAF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10">
            <a:extLst>
              <a:ext uri="{FF2B5EF4-FFF2-40B4-BE49-F238E27FC236}">
                <a16:creationId xmlns:a16="http://schemas.microsoft.com/office/drawing/2014/main" id="{8493686F-CD34-AE4A-D1B0-BC365CA6685B}"/>
              </a:ext>
            </a:extLst>
          </p:cNvPr>
          <p:cNvGrpSpPr/>
          <p:nvPr/>
        </p:nvGrpSpPr>
        <p:grpSpPr>
          <a:xfrm>
            <a:off x="209301" y="190382"/>
            <a:ext cx="11016403" cy="646331"/>
            <a:chOff x="456805" y="344800"/>
            <a:chExt cx="11016403" cy="646331"/>
          </a:xfrm>
        </p:grpSpPr>
        <p:sp>
          <p:nvSpPr>
            <p:cNvPr id="29" name="文本框 17">
              <a:extLst>
                <a:ext uri="{FF2B5EF4-FFF2-40B4-BE49-F238E27FC236}">
                  <a16:creationId xmlns:a16="http://schemas.microsoft.com/office/drawing/2014/main" id="{32D6B252-029E-2F2B-A9C7-E1E88C323C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0164" y="344800"/>
              <a:ext cx="1000304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zh-CN" alt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活动开展</a:t>
              </a:r>
              <a:endPara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F9572F3F-B02E-E733-EEFC-4EA7FE94A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6805" y="345881"/>
              <a:ext cx="898007" cy="644170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ABFE53DB-10E0-8790-0139-E0F11C7044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525" y="3987506"/>
            <a:ext cx="5027431" cy="24698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8242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ight Triangle 23"/>
          <p:cNvSpPr/>
          <p:nvPr/>
        </p:nvSpPr>
        <p:spPr>
          <a:xfrm rot="15275009">
            <a:off x="2572327" y="3356690"/>
            <a:ext cx="1493532" cy="1613401"/>
          </a:xfrm>
          <a:prstGeom prst="rtTriangle">
            <a:avLst/>
          </a:pr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1"/>
          </a:p>
        </p:txBody>
      </p:sp>
      <p:sp>
        <p:nvSpPr>
          <p:cNvPr id="24" name="Right Triangle 23"/>
          <p:cNvSpPr/>
          <p:nvPr/>
        </p:nvSpPr>
        <p:spPr>
          <a:xfrm rot="10800000">
            <a:off x="6951009" y="1118716"/>
            <a:ext cx="3959626" cy="3287628"/>
          </a:xfrm>
          <a:prstGeom prst="rtTriangle">
            <a:avLst/>
          </a:pr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1"/>
          </a:p>
        </p:txBody>
      </p:sp>
      <p:sp>
        <p:nvSpPr>
          <p:cNvPr id="25" name="Right Triangle 23"/>
          <p:cNvSpPr/>
          <p:nvPr/>
        </p:nvSpPr>
        <p:spPr>
          <a:xfrm rot="15275009">
            <a:off x="6500110" y="4233749"/>
            <a:ext cx="1493532" cy="1613401"/>
          </a:xfrm>
          <a:prstGeom prst="rtTriangle">
            <a:avLst/>
          </a:pr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1"/>
          </a:p>
        </p:txBody>
      </p:sp>
      <p:sp>
        <p:nvSpPr>
          <p:cNvPr id="26" name="Right Triangle 23"/>
          <p:cNvSpPr/>
          <p:nvPr/>
        </p:nvSpPr>
        <p:spPr>
          <a:xfrm rot="15275009">
            <a:off x="11027782" y="4949123"/>
            <a:ext cx="790173" cy="853591"/>
          </a:xfrm>
          <a:prstGeom prst="rtTriangle">
            <a:avLst/>
          </a:pr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1"/>
          </a:p>
        </p:txBody>
      </p:sp>
      <p:sp>
        <p:nvSpPr>
          <p:cNvPr id="31" name="Right Triangle 23"/>
          <p:cNvSpPr/>
          <p:nvPr/>
        </p:nvSpPr>
        <p:spPr>
          <a:xfrm rot="15275009">
            <a:off x="1797618" y="1096149"/>
            <a:ext cx="790173" cy="853591"/>
          </a:xfrm>
          <a:prstGeom prst="rtTriangle">
            <a:avLst/>
          </a:pr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1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B9B0AD84-A57B-1F6F-33BE-9322B4F50555}"/>
              </a:ext>
            </a:extLst>
          </p:cNvPr>
          <p:cNvGrpSpPr/>
          <p:nvPr/>
        </p:nvGrpSpPr>
        <p:grpSpPr>
          <a:xfrm>
            <a:off x="-647700" y="102559"/>
            <a:ext cx="12839700" cy="849827"/>
            <a:chOff x="-584727" y="-1"/>
            <a:chExt cx="11737655" cy="548641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CD6BAD64-ADAC-EC46-6F88-31EF21AB2EFA}"/>
                </a:ext>
              </a:extLst>
            </p:cNvPr>
            <p:cNvSpPr/>
            <p:nvPr/>
          </p:nvSpPr>
          <p:spPr>
            <a:xfrm>
              <a:off x="0" y="0"/>
              <a:ext cx="11152928" cy="548640"/>
            </a:xfrm>
            <a:prstGeom prst="rect">
              <a:avLst/>
            </a:prstGeom>
            <a:gradFill flip="none" rotWithShape="1">
              <a:gsLst>
                <a:gs pos="0">
                  <a:srgbClr val="3D7BDF"/>
                </a:gs>
                <a:gs pos="99000">
                  <a:srgbClr val="1B51A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A0C7C833-B244-A2BB-2007-AF511441592C}"/>
                </a:ext>
              </a:extLst>
            </p:cNvPr>
            <p:cNvSpPr/>
            <p:nvPr/>
          </p:nvSpPr>
          <p:spPr>
            <a:xfrm>
              <a:off x="-584727" y="-1"/>
              <a:ext cx="5124453" cy="548640"/>
            </a:xfrm>
            <a:custGeom>
              <a:avLst/>
              <a:gdLst>
                <a:gd name="connsiteX0" fmla="*/ 0 w 5124453"/>
                <a:gd name="connsiteY0" fmla="*/ 548640 h 548640"/>
                <a:gd name="connsiteX1" fmla="*/ 5124453 w 5124453"/>
                <a:gd name="connsiteY1" fmla="*/ 548640 h 548640"/>
                <a:gd name="connsiteX2" fmla="*/ 4766306 w 5124453"/>
                <a:gd name="connsiteY2" fmla="*/ 0 h 548640"/>
                <a:gd name="connsiteX3" fmla="*/ 584727 w 5124453"/>
                <a:gd name="connsiteY3" fmla="*/ 0 h 548640"/>
                <a:gd name="connsiteX4" fmla="*/ 584727 w 5124453"/>
                <a:gd name="connsiteY4" fmla="*/ 548639 h 548640"/>
                <a:gd name="connsiteX5" fmla="*/ 1 w 5124453"/>
                <a:gd name="connsiteY5" fmla="*/ 548639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24453" h="548640">
                  <a:moveTo>
                    <a:pt x="0" y="548640"/>
                  </a:moveTo>
                  <a:lnTo>
                    <a:pt x="5124453" y="548640"/>
                  </a:lnTo>
                  <a:lnTo>
                    <a:pt x="4766306" y="0"/>
                  </a:lnTo>
                  <a:lnTo>
                    <a:pt x="584727" y="0"/>
                  </a:lnTo>
                  <a:lnTo>
                    <a:pt x="584727" y="548639"/>
                  </a:lnTo>
                  <a:lnTo>
                    <a:pt x="1" y="548639"/>
                  </a:lnTo>
                  <a:close/>
                </a:path>
              </a:pathLst>
            </a:custGeom>
            <a:solidFill>
              <a:srgbClr val="3D7BD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FCA7FC1D-708C-CBAB-78EF-CBDBA009DC64}"/>
                </a:ext>
              </a:extLst>
            </p:cNvPr>
            <p:cNvSpPr txBox="1"/>
            <p:nvPr/>
          </p:nvSpPr>
          <p:spPr>
            <a:xfrm>
              <a:off x="400312" y="42298"/>
              <a:ext cx="3514658" cy="453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3200" b="1" spc="300" dirty="0">
                <a:solidFill>
                  <a:srgbClr val="FAFAF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0">
            <a:extLst>
              <a:ext uri="{FF2B5EF4-FFF2-40B4-BE49-F238E27FC236}">
                <a16:creationId xmlns:a16="http://schemas.microsoft.com/office/drawing/2014/main" id="{9CF5EA81-AB91-CF6D-B63A-06592327232B}"/>
              </a:ext>
            </a:extLst>
          </p:cNvPr>
          <p:cNvGrpSpPr/>
          <p:nvPr/>
        </p:nvGrpSpPr>
        <p:grpSpPr>
          <a:xfrm>
            <a:off x="209301" y="190382"/>
            <a:ext cx="11016403" cy="646331"/>
            <a:chOff x="456805" y="344800"/>
            <a:chExt cx="11016403" cy="646331"/>
          </a:xfrm>
        </p:grpSpPr>
        <p:sp>
          <p:nvSpPr>
            <p:cNvPr id="14" name="文本框 17">
              <a:extLst>
                <a:ext uri="{FF2B5EF4-FFF2-40B4-BE49-F238E27FC236}">
                  <a16:creationId xmlns:a16="http://schemas.microsoft.com/office/drawing/2014/main" id="{CD4ED836-4F42-EE6E-B712-2B3F94279F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0164" y="344800"/>
              <a:ext cx="1000304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zh-CN" alt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活动开展</a:t>
              </a:r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4FCDF47-5767-CD7E-D3FA-754F66BF1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6805" y="345881"/>
              <a:ext cx="898007" cy="644170"/>
            </a:xfrm>
            <a:prstGeom prst="rect">
              <a:avLst/>
            </a:prstGeom>
          </p:spPr>
        </p:pic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ABFDFAC0-1586-BDCA-ED35-05CCBEEC3B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0719" y="1123616"/>
            <a:ext cx="1792511" cy="1194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8294F1B-DE71-217F-C4D5-6C4F6776DC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239" y="1119659"/>
            <a:ext cx="3121954" cy="1756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6D3E73E-A1A9-0FC9-3A0D-9BACA83330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288" y="3985603"/>
            <a:ext cx="1583045" cy="853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 descr="一群人站在台上演讲&#10;&#10;描述已自动生成">
            <a:extLst>
              <a:ext uri="{FF2B5EF4-FFF2-40B4-BE49-F238E27FC236}">
                <a16:creationId xmlns:a16="http://schemas.microsoft.com/office/drawing/2014/main" id="{B6725388-B324-38AB-8179-4807D4B80DAA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0244" y="4940353"/>
            <a:ext cx="3121954" cy="175622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8F9A77-65D9-47D1-4B2A-94D66937FC6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2874" y="1123616"/>
            <a:ext cx="1792510" cy="119500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682F6A-C4D2-9604-9CFF-95E35078231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8631" y="5074395"/>
            <a:ext cx="3310497" cy="159174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94683C8-8967-20E9-E802-4A64D70FE89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318714" y="2414320"/>
            <a:ext cx="5396670" cy="18686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69CAB1F-3EB8-D236-A522-298E30BE227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22874" y="4350307"/>
            <a:ext cx="1767265" cy="1115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FAA8CFF-58C0-3596-5E3A-53C650EF7E7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238" y="2967564"/>
            <a:ext cx="1551095" cy="920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0B530E1-C84A-28A0-03E9-3CE9D628E82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6865" y="5517977"/>
            <a:ext cx="2109113" cy="1154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7F708C6-297D-B5F5-11C6-EC8538B20C8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00993" y="4341999"/>
            <a:ext cx="1722237" cy="1089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图片">
            <a:extLst>
              <a:ext uri="{FF2B5EF4-FFF2-40B4-BE49-F238E27FC236}">
                <a16:creationId xmlns:a16="http://schemas.microsoft.com/office/drawing/2014/main" id="{589B9DEB-F904-79F0-AC61-29EFAD8941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07247" y="1118806"/>
            <a:ext cx="1612361" cy="119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图片">
            <a:extLst>
              <a:ext uri="{FF2B5EF4-FFF2-40B4-BE49-F238E27FC236}">
                <a16:creationId xmlns:a16="http://schemas.microsoft.com/office/drawing/2014/main" id="{DD28E192-7033-3109-762D-7AE9C436A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6457" y="4335398"/>
            <a:ext cx="1644866" cy="109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图片">
            <a:extLst>
              <a:ext uri="{FF2B5EF4-FFF2-40B4-BE49-F238E27FC236}">
                <a16:creationId xmlns:a16="http://schemas.microsoft.com/office/drawing/2014/main" id="{31C4F399-71CB-3548-2849-18C30F9F80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77426" y="3995749"/>
            <a:ext cx="1413509" cy="85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图片">
            <a:extLst>
              <a:ext uri="{FF2B5EF4-FFF2-40B4-BE49-F238E27FC236}">
                <a16:creationId xmlns:a16="http://schemas.microsoft.com/office/drawing/2014/main" id="{3F68C46C-5CFC-E8B5-56F1-C660074DB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1905" y="1118716"/>
            <a:ext cx="3317223" cy="186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图片">
            <a:extLst>
              <a:ext uri="{FF2B5EF4-FFF2-40B4-BE49-F238E27FC236}">
                <a16:creationId xmlns:a16="http://schemas.microsoft.com/office/drawing/2014/main" id="{9052FB1F-F1F5-5C51-8C94-0ED2386F6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4435" y="5517977"/>
            <a:ext cx="1722237" cy="114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图片">
            <a:extLst>
              <a:ext uri="{FF2B5EF4-FFF2-40B4-BE49-F238E27FC236}">
                <a16:creationId xmlns:a16="http://schemas.microsoft.com/office/drawing/2014/main" id="{0499ACE5-D0DE-0144-99A9-F984FCA818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79912" y="5517977"/>
            <a:ext cx="1310227" cy="114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图片">
            <a:extLst>
              <a:ext uri="{FF2B5EF4-FFF2-40B4-BE49-F238E27FC236}">
                <a16:creationId xmlns:a16="http://schemas.microsoft.com/office/drawing/2014/main" id="{01193318-8BB5-4C14-2C01-A297B17B10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98631" y="3097251"/>
            <a:ext cx="3310497" cy="187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046745A2-0DDB-1281-B6C3-33EFFD4C6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47854" y="2966828"/>
            <a:ext cx="1443081" cy="93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43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F608182-6D33-16F6-F2CF-B82EBC0429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70082" y="1040205"/>
            <a:ext cx="1230504" cy="16393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CA72AF1-661E-24F6-75FA-12410334400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200" y="1057703"/>
            <a:ext cx="1247128" cy="1604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F5448AD-8643-C4FF-FA6B-B3BA954808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943" y="1049940"/>
            <a:ext cx="1230504" cy="16120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8666B4DB-4DF3-A851-2F9E-14AB811E5A61}"/>
              </a:ext>
            </a:extLst>
          </p:cNvPr>
          <p:cNvGrpSpPr/>
          <p:nvPr/>
        </p:nvGrpSpPr>
        <p:grpSpPr>
          <a:xfrm>
            <a:off x="-647700" y="102559"/>
            <a:ext cx="12839700" cy="849827"/>
            <a:chOff x="-584727" y="-1"/>
            <a:chExt cx="11737655" cy="548641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9C66F290-2861-BB0E-ACA1-6A9E271E8ADD}"/>
                </a:ext>
              </a:extLst>
            </p:cNvPr>
            <p:cNvSpPr/>
            <p:nvPr/>
          </p:nvSpPr>
          <p:spPr>
            <a:xfrm>
              <a:off x="0" y="0"/>
              <a:ext cx="11152928" cy="548640"/>
            </a:xfrm>
            <a:prstGeom prst="rect">
              <a:avLst/>
            </a:prstGeom>
            <a:gradFill flip="none" rotWithShape="1">
              <a:gsLst>
                <a:gs pos="0">
                  <a:srgbClr val="3D7BDF"/>
                </a:gs>
                <a:gs pos="99000">
                  <a:srgbClr val="1B51A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1A6C1B06-D894-6B6C-6C7F-75C73A9C0D96}"/>
                </a:ext>
              </a:extLst>
            </p:cNvPr>
            <p:cNvSpPr/>
            <p:nvPr/>
          </p:nvSpPr>
          <p:spPr>
            <a:xfrm>
              <a:off x="-584727" y="-1"/>
              <a:ext cx="5124453" cy="548640"/>
            </a:xfrm>
            <a:custGeom>
              <a:avLst/>
              <a:gdLst>
                <a:gd name="connsiteX0" fmla="*/ 0 w 5124453"/>
                <a:gd name="connsiteY0" fmla="*/ 548640 h 548640"/>
                <a:gd name="connsiteX1" fmla="*/ 5124453 w 5124453"/>
                <a:gd name="connsiteY1" fmla="*/ 548640 h 548640"/>
                <a:gd name="connsiteX2" fmla="*/ 4766306 w 5124453"/>
                <a:gd name="connsiteY2" fmla="*/ 0 h 548640"/>
                <a:gd name="connsiteX3" fmla="*/ 584727 w 5124453"/>
                <a:gd name="connsiteY3" fmla="*/ 0 h 548640"/>
                <a:gd name="connsiteX4" fmla="*/ 584727 w 5124453"/>
                <a:gd name="connsiteY4" fmla="*/ 548639 h 548640"/>
                <a:gd name="connsiteX5" fmla="*/ 1 w 5124453"/>
                <a:gd name="connsiteY5" fmla="*/ 548639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24453" h="548640">
                  <a:moveTo>
                    <a:pt x="0" y="548640"/>
                  </a:moveTo>
                  <a:lnTo>
                    <a:pt x="5124453" y="548640"/>
                  </a:lnTo>
                  <a:lnTo>
                    <a:pt x="4766306" y="0"/>
                  </a:lnTo>
                  <a:lnTo>
                    <a:pt x="584727" y="0"/>
                  </a:lnTo>
                  <a:lnTo>
                    <a:pt x="584727" y="548639"/>
                  </a:lnTo>
                  <a:lnTo>
                    <a:pt x="1" y="548639"/>
                  </a:lnTo>
                  <a:close/>
                </a:path>
              </a:pathLst>
            </a:custGeom>
            <a:solidFill>
              <a:srgbClr val="3D7BD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122CE486-C9CD-1C84-7058-4A51CB2B8259}"/>
                </a:ext>
              </a:extLst>
            </p:cNvPr>
            <p:cNvSpPr txBox="1"/>
            <p:nvPr/>
          </p:nvSpPr>
          <p:spPr>
            <a:xfrm>
              <a:off x="400312" y="42298"/>
              <a:ext cx="3514658" cy="453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3200" b="1" spc="300" dirty="0">
                <a:solidFill>
                  <a:srgbClr val="FAFAF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0">
            <a:extLst>
              <a:ext uri="{FF2B5EF4-FFF2-40B4-BE49-F238E27FC236}">
                <a16:creationId xmlns:a16="http://schemas.microsoft.com/office/drawing/2014/main" id="{04BB6261-BB34-D8BF-0E23-F31951E06163}"/>
              </a:ext>
            </a:extLst>
          </p:cNvPr>
          <p:cNvGrpSpPr/>
          <p:nvPr/>
        </p:nvGrpSpPr>
        <p:grpSpPr>
          <a:xfrm>
            <a:off x="209301" y="190382"/>
            <a:ext cx="11016403" cy="646331"/>
            <a:chOff x="456805" y="344800"/>
            <a:chExt cx="11016403" cy="646331"/>
          </a:xfrm>
        </p:grpSpPr>
        <p:sp>
          <p:nvSpPr>
            <p:cNvPr id="21" name="文本框 17">
              <a:extLst>
                <a:ext uri="{FF2B5EF4-FFF2-40B4-BE49-F238E27FC236}">
                  <a16:creationId xmlns:a16="http://schemas.microsoft.com/office/drawing/2014/main" id="{63FE353F-D80B-916B-FF9D-4745E61A16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0164" y="344800"/>
              <a:ext cx="1000304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zh-CN" alt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特色活动开展</a:t>
              </a:r>
            </a:p>
          </p:txBody>
        </p: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4018A6B-F36C-B619-3C67-599158803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6805" y="345881"/>
              <a:ext cx="898007" cy="644170"/>
            </a:xfrm>
            <a:prstGeom prst="rect">
              <a:avLst/>
            </a:prstGeom>
          </p:spPr>
        </p:pic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D667BA03-F15E-CFB0-838D-73299A80E06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9720" y="2772678"/>
            <a:ext cx="3807643" cy="1612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6CBCED-7367-D815-977C-75DDDD7EC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9742" y="1078943"/>
            <a:ext cx="3807644" cy="239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图片">
            <a:extLst>
              <a:ext uri="{FF2B5EF4-FFF2-40B4-BE49-F238E27FC236}">
                <a16:creationId xmlns:a16="http://schemas.microsoft.com/office/drawing/2014/main" id="{CAB8A2BE-78BD-325E-6886-6C43314AE2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9721" y="4477893"/>
            <a:ext cx="3807642" cy="167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圆角矩形 106">
            <a:extLst>
              <a:ext uri="{FF2B5EF4-FFF2-40B4-BE49-F238E27FC236}">
                <a16:creationId xmlns:a16="http://schemas.microsoft.com/office/drawing/2014/main" id="{0EEF15E2-38C9-CEB4-654A-883A4C61AFFD}"/>
              </a:ext>
            </a:extLst>
          </p:cNvPr>
          <p:cNvSpPr/>
          <p:nvPr/>
        </p:nvSpPr>
        <p:spPr>
          <a:xfrm>
            <a:off x="484632" y="6251995"/>
            <a:ext cx="2916555" cy="437926"/>
          </a:xfrm>
          <a:prstGeom prst="roundRect">
            <a:avLst>
              <a:gd name="adj" fmla="val 50000"/>
            </a:avLst>
          </a:prstGeom>
          <a:solidFill>
            <a:srgbClr val="2A3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9" name="文本框 83">
            <a:extLst>
              <a:ext uri="{FF2B5EF4-FFF2-40B4-BE49-F238E27FC236}">
                <a16:creationId xmlns:a16="http://schemas.microsoft.com/office/drawing/2014/main" id="{483C6C1F-9751-ECDD-948D-4FF175A95409}"/>
              </a:ext>
            </a:extLst>
          </p:cNvPr>
          <p:cNvSpPr txBox="1"/>
          <p:nvPr/>
        </p:nvSpPr>
        <p:spPr>
          <a:xfrm>
            <a:off x="658304" y="6286292"/>
            <a:ext cx="2569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新生未来规划分享会</a:t>
            </a:r>
          </a:p>
        </p:txBody>
      </p:sp>
      <p:sp>
        <p:nvSpPr>
          <p:cNvPr id="10" name="圆角矩形 106">
            <a:extLst>
              <a:ext uri="{FF2B5EF4-FFF2-40B4-BE49-F238E27FC236}">
                <a16:creationId xmlns:a16="http://schemas.microsoft.com/office/drawing/2014/main" id="{6175C143-6A3E-6DCE-4D42-97751EC2247A}"/>
              </a:ext>
            </a:extLst>
          </p:cNvPr>
          <p:cNvSpPr/>
          <p:nvPr/>
        </p:nvSpPr>
        <p:spPr>
          <a:xfrm>
            <a:off x="4635131" y="6247340"/>
            <a:ext cx="2916555" cy="437926"/>
          </a:xfrm>
          <a:prstGeom prst="roundRect">
            <a:avLst>
              <a:gd name="adj" fmla="val 50000"/>
            </a:avLst>
          </a:prstGeom>
          <a:solidFill>
            <a:srgbClr val="2A3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24" name="文本框 83">
            <a:extLst>
              <a:ext uri="{FF2B5EF4-FFF2-40B4-BE49-F238E27FC236}">
                <a16:creationId xmlns:a16="http://schemas.microsoft.com/office/drawing/2014/main" id="{62698F0C-C017-E62B-D397-42449A170C91}"/>
              </a:ext>
            </a:extLst>
          </p:cNvPr>
          <p:cNvSpPr txBox="1"/>
          <p:nvPr/>
        </p:nvSpPr>
        <p:spPr>
          <a:xfrm>
            <a:off x="4808803" y="6281637"/>
            <a:ext cx="2569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程序设计竞赛</a:t>
            </a:r>
          </a:p>
        </p:txBody>
      </p:sp>
      <p:pic>
        <p:nvPicPr>
          <p:cNvPr id="2052" name="Picture 4" descr="图片">
            <a:extLst>
              <a:ext uri="{FF2B5EF4-FFF2-40B4-BE49-F238E27FC236}">
                <a16:creationId xmlns:a16="http://schemas.microsoft.com/office/drawing/2014/main" id="{94517FAE-9F7F-BB91-BB08-209476388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8024" y="4403907"/>
            <a:ext cx="3100574" cy="174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CCFC502-1888-D25E-E961-5F7E7B4ACCA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89742" y="3578717"/>
            <a:ext cx="2687956" cy="1534317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圆角矩形 106">
            <a:extLst>
              <a:ext uri="{FF2B5EF4-FFF2-40B4-BE49-F238E27FC236}">
                <a16:creationId xmlns:a16="http://schemas.microsoft.com/office/drawing/2014/main" id="{1017D1E5-7804-1FFD-3F3F-8568CC96E568}"/>
              </a:ext>
            </a:extLst>
          </p:cNvPr>
          <p:cNvSpPr/>
          <p:nvPr/>
        </p:nvSpPr>
        <p:spPr>
          <a:xfrm>
            <a:off x="8790813" y="6247340"/>
            <a:ext cx="2916555" cy="437926"/>
          </a:xfrm>
          <a:prstGeom prst="roundRect">
            <a:avLst>
              <a:gd name="adj" fmla="val 50000"/>
            </a:avLst>
          </a:prstGeom>
          <a:solidFill>
            <a:srgbClr val="2A3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26" name="文本框 83">
            <a:extLst>
              <a:ext uri="{FF2B5EF4-FFF2-40B4-BE49-F238E27FC236}">
                <a16:creationId xmlns:a16="http://schemas.microsoft.com/office/drawing/2014/main" id="{5DBAA489-467B-5712-66FD-78E64C8E5911}"/>
              </a:ext>
            </a:extLst>
          </p:cNvPr>
          <p:cNvSpPr txBox="1"/>
          <p:nvPr/>
        </p:nvSpPr>
        <p:spPr>
          <a:xfrm>
            <a:off x="8964485" y="6281637"/>
            <a:ext cx="2569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会员专属学习资料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C4EA6638-1A98-E38B-64A3-2D785818278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989" y="1040205"/>
            <a:ext cx="3605067" cy="26184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49F634A-362D-8F24-E1A8-F345FE661AB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8197" y="3257377"/>
            <a:ext cx="3528929" cy="125981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BC8D655-B723-041B-A506-9CC45102F89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5777" y="3746490"/>
            <a:ext cx="2821760" cy="22262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84B13BC-4587-15E7-FB6C-8EFCEAAAD805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2455" y="4740273"/>
            <a:ext cx="3525082" cy="84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98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8666B4DB-4DF3-A851-2F9E-14AB811E5A61}"/>
              </a:ext>
            </a:extLst>
          </p:cNvPr>
          <p:cNvGrpSpPr/>
          <p:nvPr/>
        </p:nvGrpSpPr>
        <p:grpSpPr>
          <a:xfrm>
            <a:off x="-647700" y="102559"/>
            <a:ext cx="12839700" cy="849827"/>
            <a:chOff x="-584727" y="-1"/>
            <a:chExt cx="11737655" cy="548641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9C66F290-2861-BB0E-ACA1-6A9E271E8ADD}"/>
                </a:ext>
              </a:extLst>
            </p:cNvPr>
            <p:cNvSpPr/>
            <p:nvPr/>
          </p:nvSpPr>
          <p:spPr>
            <a:xfrm>
              <a:off x="0" y="0"/>
              <a:ext cx="11152928" cy="548640"/>
            </a:xfrm>
            <a:prstGeom prst="rect">
              <a:avLst/>
            </a:prstGeom>
            <a:gradFill flip="none" rotWithShape="1">
              <a:gsLst>
                <a:gs pos="0">
                  <a:srgbClr val="3D7BDF"/>
                </a:gs>
                <a:gs pos="99000">
                  <a:srgbClr val="1B51A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1A6C1B06-D894-6B6C-6C7F-75C73A9C0D96}"/>
                </a:ext>
              </a:extLst>
            </p:cNvPr>
            <p:cNvSpPr/>
            <p:nvPr/>
          </p:nvSpPr>
          <p:spPr>
            <a:xfrm>
              <a:off x="-584727" y="-1"/>
              <a:ext cx="5124453" cy="548640"/>
            </a:xfrm>
            <a:custGeom>
              <a:avLst/>
              <a:gdLst>
                <a:gd name="connsiteX0" fmla="*/ 0 w 5124453"/>
                <a:gd name="connsiteY0" fmla="*/ 548640 h 548640"/>
                <a:gd name="connsiteX1" fmla="*/ 5124453 w 5124453"/>
                <a:gd name="connsiteY1" fmla="*/ 548640 h 548640"/>
                <a:gd name="connsiteX2" fmla="*/ 4766306 w 5124453"/>
                <a:gd name="connsiteY2" fmla="*/ 0 h 548640"/>
                <a:gd name="connsiteX3" fmla="*/ 584727 w 5124453"/>
                <a:gd name="connsiteY3" fmla="*/ 0 h 548640"/>
                <a:gd name="connsiteX4" fmla="*/ 584727 w 5124453"/>
                <a:gd name="connsiteY4" fmla="*/ 548639 h 548640"/>
                <a:gd name="connsiteX5" fmla="*/ 1 w 5124453"/>
                <a:gd name="connsiteY5" fmla="*/ 548639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24453" h="548640">
                  <a:moveTo>
                    <a:pt x="0" y="548640"/>
                  </a:moveTo>
                  <a:lnTo>
                    <a:pt x="5124453" y="548640"/>
                  </a:lnTo>
                  <a:lnTo>
                    <a:pt x="4766306" y="0"/>
                  </a:lnTo>
                  <a:lnTo>
                    <a:pt x="584727" y="0"/>
                  </a:lnTo>
                  <a:lnTo>
                    <a:pt x="584727" y="548639"/>
                  </a:lnTo>
                  <a:lnTo>
                    <a:pt x="1" y="548639"/>
                  </a:lnTo>
                  <a:close/>
                </a:path>
              </a:pathLst>
            </a:custGeom>
            <a:solidFill>
              <a:srgbClr val="3D7BD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122CE486-C9CD-1C84-7058-4A51CB2B8259}"/>
                </a:ext>
              </a:extLst>
            </p:cNvPr>
            <p:cNvSpPr txBox="1"/>
            <p:nvPr/>
          </p:nvSpPr>
          <p:spPr>
            <a:xfrm>
              <a:off x="400312" y="42298"/>
              <a:ext cx="3514658" cy="453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3200" b="1" spc="300" dirty="0">
                <a:solidFill>
                  <a:srgbClr val="FAFAF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0">
            <a:extLst>
              <a:ext uri="{FF2B5EF4-FFF2-40B4-BE49-F238E27FC236}">
                <a16:creationId xmlns:a16="http://schemas.microsoft.com/office/drawing/2014/main" id="{04BB6261-BB34-D8BF-0E23-F31951E06163}"/>
              </a:ext>
            </a:extLst>
          </p:cNvPr>
          <p:cNvGrpSpPr/>
          <p:nvPr/>
        </p:nvGrpSpPr>
        <p:grpSpPr>
          <a:xfrm>
            <a:off x="209301" y="190382"/>
            <a:ext cx="11016403" cy="646331"/>
            <a:chOff x="456805" y="344800"/>
            <a:chExt cx="11016403" cy="646331"/>
          </a:xfrm>
        </p:grpSpPr>
        <p:sp>
          <p:nvSpPr>
            <p:cNvPr id="21" name="文本框 17">
              <a:extLst>
                <a:ext uri="{FF2B5EF4-FFF2-40B4-BE49-F238E27FC236}">
                  <a16:creationId xmlns:a16="http://schemas.microsoft.com/office/drawing/2014/main" id="{63FE353F-D80B-916B-FF9D-4745E61A16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0164" y="344800"/>
              <a:ext cx="1000304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zh-CN" alt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加入</a:t>
              </a:r>
              <a:r>
                <a:rPr lang="en-US" altLang="zh-CN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CCF</a:t>
              </a:r>
              <a:r>
                <a:rPr lang="zh-CN" alt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学生分会</a:t>
              </a:r>
            </a:p>
          </p:txBody>
        </p: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4018A6B-F36C-B619-3C67-599158803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6805" y="345881"/>
              <a:ext cx="898007" cy="644170"/>
            </a:xfrm>
            <a:prstGeom prst="rect">
              <a:avLst/>
            </a:prstGeom>
          </p:spPr>
        </p:pic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855F54A3-4CCE-AA65-F672-71CC55CBD7FC}"/>
              </a:ext>
            </a:extLst>
          </p:cNvPr>
          <p:cNvSpPr/>
          <p:nvPr/>
        </p:nvSpPr>
        <p:spPr>
          <a:xfrm>
            <a:off x="525842" y="1209311"/>
            <a:ext cx="2685352" cy="662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学术能力培养</a:t>
            </a:r>
          </a:p>
        </p:txBody>
      </p:sp>
      <p:sp>
        <p:nvSpPr>
          <p:cNvPr id="28" name="Shape 811">
            <a:extLst>
              <a:ext uri="{FF2B5EF4-FFF2-40B4-BE49-F238E27FC236}">
                <a16:creationId xmlns:a16="http://schemas.microsoft.com/office/drawing/2014/main" id="{9E6722FF-8372-04CC-8A47-E41D4F2C5953}"/>
              </a:ext>
            </a:extLst>
          </p:cNvPr>
          <p:cNvSpPr/>
          <p:nvPr/>
        </p:nvSpPr>
        <p:spPr>
          <a:xfrm>
            <a:off x="682088" y="2185418"/>
            <a:ext cx="4123604" cy="3553466"/>
          </a:xfrm>
          <a:prstGeom prst="roundRect">
            <a:avLst>
              <a:gd name="adj" fmla="val 6553"/>
            </a:avLst>
          </a:prstGeom>
          <a:solidFill>
            <a:srgbClr val="3784C9"/>
          </a:solidFill>
          <a:ln w="25400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lIns="0" tIns="0" rIns="0" bIns="0" anchor="ctr"/>
          <a:lstStyle/>
          <a:p>
            <a:pPr marL="18000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专业刊物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37200" lvl="1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CCCF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、计算机学报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000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CCF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推荐会议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000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CCF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数字图书馆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000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学术讲座、报告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000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学术交流活动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9" name="图片 28" descr="图片包含 图形用户界面&#10;&#10;描述已自动生成">
            <a:extLst>
              <a:ext uri="{FF2B5EF4-FFF2-40B4-BE49-F238E27FC236}">
                <a16:creationId xmlns:a16="http://schemas.microsoft.com/office/drawing/2014/main" id="{25555BB4-3B80-93FC-508C-7F630DCF35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309" y="2700707"/>
            <a:ext cx="1861581" cy="25414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0" name="图片 29" descr="图形用户界面, 应用程序&#10;&#10;描述已自动生成">
            <a:extLst>
              <a:ext uri="{FF2B5EF4-FFF2-40B4-BE49-F238E27FC236}">
                <a16:creationId xmlns:a16="http://schemas.microsoft.com/office/drawing/2014/main" id="{BF7093ED-7267-C9A8-23BB-DFBA20EE0D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r="10476"/>
          <a:stretch/>
        </p:blipFill>
        <p:spPr>
          <a:xfrm>
            <a:off x="5373421" y="2700708"/>
            <a:ext cx="1908072" cy="25414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isometricOffAxis2Left">
              <a:rot lat="0" lon="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641029CA-88D8-D135-0A8A-CAADB90E365B}"/>
              </a:ext>
            </a:extLst>
          </p:cNvPr>
          <p:cNvGrpSpPr/>
          <p:nvPr/>
        </p:nvGrpSpPr>
        <p:grpSpPr>
          <a:xfrm>
            <a:off x="9300183" y="2628969"/>
            <a:ext cx="2209729" cy="2643864"/>
            <a:chOff x="5981771" y="3185436"/>
            <a:chExt cx="2753528" cy="3444934"/>
          </a:xfrm>
        </p:grpSpPr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0E2E8D64-1FE4-8AE3-D211-1200C5356370}"/>
                </a:ext>
              </a:extLst>
            </p:cNvPr>
            <p:cNvSpPr/>
            <p:nvPr/>
          </p:nvSpPr>
          <p:spPr>
            <a:xfrm>
              <a:off x="6341477" y="3185436"/>
              <a:ext cx="2393822" cy="30841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203200" dist="38100" algn="l" rotWithShape="0">
                <a:prstClr val="black">
                  <a:alpha val="6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20488CD5-C8A4-C1FA-DCC0-40CF311BD5EF}"/>
                </a:ext>
              </a:extLst>
            </p:cNvPr>
            <p:cNvSpPr/>
            <p:nvPr/>
          </p:nvSpPr>
          <p:spPr>
            <a:xfrm>
              <a:off x="6211153" y="3301776"/>
              <a:ext cx="2393822" cy="30841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FCC54D0D-1F05-0BBC-9361-8FCD69DB4A7D}"/>
                </a:ext>
              </a:extLst>
            </p:cNvPr>
            <p:cNvSpPr/>
            <p:nvPr/>
          </p:nvSpPr>
          <p:spPr>
            <a:xfrm>
              <a:off x="6080829" y="3429000"/>
              <a:ext cx="2393822" cy="30841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159D7020-8662-6200-73A2-F8C66CB3F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81771" y="3546171"/>
              <a:ext cx="2393822" cy="308419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17121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8666B4DB-4DF3-A851-2F9E-14AB811E5A61}"/>
              </a:ext>
            </a:extLst>
          </p:cNvPr>
          <p:cNvGrpSpPr/>
          <p:nvPr/>
        </p:nvGrpSpPr>
        <p:grpSpPr>
          <a:xfrm>
            <a:off x="-647700" y="102559"/>
            <a:ext cx="12839700" cy="849827"/>
            <a:chOff x="-584727" y="-1"/>
            <a:chExt cx="11737655" cy="548641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9C66F290-2861-BB0E-ACA1-6A9E271E8ADD}"/>
                </a:ext>
              </a:extLst>
            </p:cNvPr>
            <p:cNvSpPr/>
            <p:nvPr/>
          </p:nvSpPr>
          <p:spPr>
            <a:xfrm>
              <a:off x="0" y="0"/>
              <a:ext cx="11152928" cy="548640"/>
            </a:xfrm>
            <a:prstGeom prst="rect">
              <a:avLst/>
            </a:prstGeom>
            <a:gradFill flip="none" rotWithShape="1">
              <a:gsLst>
                <a:gs pos="0">
                  <a:srgbClr val="3D7BDF"/>
                </a:gs>
                <a:gs pos="99000">
                  <a:srgbClr val="1B51A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1A6C1B06-D894-6B6C-6C7F-75C73A9C0D96}"/>
                </a:ext>
              </a:extLst>
            </p:cNvPr>
            <p:cNvSpPr/>
            <p:nvPr/>
          </p:nvSpPr>
          <p:spPr>
            <a:xfrm>
              <a:off x="-584727" y="-1"/>
              <a:ext cx="5124453" cy="548640"/>
            </a:xfrm>
            <a:custGeom>
              <a:avLst/>
              <a:gdLst>
                <a:gd name="connsiteX0" fmla="*/ 0 w 5124453"/>
                <a:gd name="connsiteY0" fmla="*/ 548640 h 548640"/>
                <a:gd name="connsiteX1" fmla="*/ 5124453 w 5124453"/>
                <a:gd name="connsiteY1" fmla="*/ 548640 h 548640"/>
                <a:gd name="connsiteX2" fmla="*/ 4766306 w 5124453"/>
                <a:gd name="connsiteY2" fmla="*/ 0 h 548640"/>
                <a:gd name="connsiteX3" fmla="*/ 584727 w 5124453"/>
                <a:gd name="connsiteY3" fmla="*/ 0 h 548640"/>
                <a:gd name="connsiteX4" fmla="*/ 584727 w 5124453"/>
                <a:gd name="connsiteY4" fmla="*/ 548639 h 548640"/>
                <a:gd name="connsiteX5" fmla="*/ 1 w 5124453"/>
                <a:gd name="connsiteY5" fmla="*/ 548639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24453" h="548640">
                  <a:moveTo>
                    <a:pt x="0" y="548640"/>
                  </a:moveTo>
                  <a:lnTo>
                    <a:pt x="5124453" y="548640"/>
                  </a:lnTo>
                  <a:lnTo>
                    <a:pt x="4766306" y="0"/>
                  </a:lnTo>
                  <a:lnTo>
                    <a:pt x="584727" y="0"/>
                  </a:lnTo>
                  <a:lnTo>
                    <a:pt x="584727" y="548639"/>
                  </a:lnTo>
                  <a:lnTo>
                    <a:pt x="1" y="548639"/>
                  </a:lnTo>
                  <a:close/>
                </a:path>
              </a:pathLst>
            </a:custGeom>
            <a:solidFill>
              <a:srgbClr val="3D7BD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122CE486-C9CD-1C84-7058-4A51CB2B8259}"/>
                </a:ext>
              </a:extLst>
            </p:cNvPr>
            <p:cNvSpPr txBox="1"/>
            <p:nvPr/>
          </p:nvSpPr>
          <p:spPr>
            <a:xfrm>
              <a:off x="400312" y="42298"/>
              <a:ext cx="3514658" cy="453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3200" b="1" spc="300" dirty="0">
                <a:solidFill>
                  <a:srgbClr val="FAFAF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0">
            <a:extLst>
              <a:ext uri="{FF2B5EF4-FFF2-40B4-BE49-F238E27FC236}">
                <a16:creationId xmlns:a16="http://schemas.microsoft.com/office/drawing/2014/main" id="{04BB6261-BB34-D8BF-0E23-F31951E06163}"/>
              </a:ext>
            </a:extLst>
          </p:cNvPr>
          <p:cNvGrpSpPr/>
          <p:nvPr/>
        </p:nvGrpSpPr>
        <p:grpSpPr>
          <a:xfrm>
            <a:off x="209301" y="190382"/>
            <a:ext cx="11016403" cy="646331"/>
            <a:chOff x="456805" y="344800"/>
            <a:chExt cx="11016403" cy="646331"/>
          </a:xfrm>
        </p:grpSpPr>
        <p:sp>
          <p:nvSpPr>
            <p:cNvPr id="21" name="文本框 17">
              <a:extLst>
                <a:ext uri="{FF2B5EF4-FFF2-40B4-BE49-F238E27FC236}">
                  <a16:creationId xmlns:a16="http://schemas.microsoft.com/office/drawing/2014/main" id="{63FE353F-D80B-916B-FF9D-4745E61A16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0164" y="344800"/>
              <a:ext cx="1000304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zh-CN" alt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加入</a:t>
              </a:r>
              <a:r>
                <a:rPr lang="en-US" altLang="zh-CN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CCF</a:t>
              </a:r>
              <a:r>
                <a:rPr lang="zh-CN" alt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学生分会</a:t>
              </a:r>
            </a:p>
          </p:txBody>
        </p: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4018A6B-F36C-B619-3C67-599158803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6805" y="345881"/>
              <a:ext cx="898007" cy="644170"/>
            </a:xfrm>
            <a:prstGeom prst="rect">
              <a:avLst/>
            </a:prstGeom>
          </p:spPr>
        </p:pic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855F54A3-4CCE-AA65-F672-71CC55CBD7FC}"/>
              </a:ext>
            </a:extLst>
          </p:cNvPr>
          <p:cNvSpPr/>
          <p:nvPr/>
        </p:nvSpPr>
        <p:spPr>
          <a:xfrm>
            <a:off x="525842" y="1209311"/>
            <a:ext cx="2685352" cy="662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编程能力培养</a:t>
            </a:r>
          </a:p>
        </p:txBody>
      </p:sp>
      <p:sp>
        <p:nvSpPr>
          <p:cNvPr id="28" name="Shape 811">
            <a:extLst>
              <a:ext uri="{FF2B5EF4-FFF2-40B4-BE49-F238E27FC236}">
                <a16:creationId xmlns:a16="http://schemas.microsoft.com/office/drawing/2014/main" id="{9E6722FF-8372-04CC-8A47-E41D4F2C5953}"/>
              </a:ext>
            </a:extLst>
          </p:cNvPr>
          <p:cNvSpPr/>
          <p:nvPr/>
        </p:nvSpPr>
        <p:spPr>
          <a:xfrm>
            <a:off x="533391" y="2392378"/>
            <a:ext cx="4454959" cy="3214048"/>
          </a:xfrm>
          <a:prstGeom prst="roundRect">
            <a:avLst>
              <a:gd name="adj" fmla="val 6553"/>
            </a:avLst>
          </a:prstGeom>
          <a:solidFill>
            <a:srgbClr val="3784C9"/>
          </a:solidFill>
          <a:ln w="25400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lIns="0" tIns="0" rIns="0" bIns="0" anchor="ctr"/>
          <a:lstStyle/>
          <a:p>
            <a:pPr marL="18000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CSP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认证</a:t>
            </a:r>
          </a:p>
          <a:p>
            <a:pPr marL="18000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CCSP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竞赛</a:t>
            </a:r>
          </a:p>
          <a:p>
            <a:pPr marL="18000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CCF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大数据与计算智能大赛</a:t>
            </a:r>
          </a:p>
          <a:p>
            <a:pPr marL="18000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程序设计分享会</a:t>
            </a:r>
          </a:p>
          <a:p>
            <a:pPr marL="18000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校内程序设计竞赛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71A23C9-0359-179E-40DB-C97480EB67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3002" r="4270"/>
          <a:stretch/>
        </p:blipFill>
        <p:spPr>
          <a:xfrm>
            <a:off x="6224619" y="1415283"/>
            <a:ext cx="4198961" cy="2147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图片 2" descr="站在屏幕前的人们&#10;&#10;中度可信度描述已自动生成">
            <a:extLst>
              <a:ext uri="{FF2B5EF4-FFF2-40B4-BE49-F238E27FC236}">
                <a16:creationId xmlns:a16="http://schemas.microsoft.com/office/drawing/2014/main" id="{28A56928-526A-2F3B-256B-9802F713BD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619" y="4026110"/>
            <a:ext cx="4198961" cy="2159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44555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4327</TotalTime>
  <Words>310</Words>
  <Application>Microsoft Office PowerPoint</Application>
  <PresentationFormat>宽屏</PresentationFormat>
  <Paragraphs>68</Paragraphs>
  <Slides>11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9" baseType="lpstr">
      <vt:lpstr>Didot</vt:lpstr>
      <vt:lpstr>等线</vt:lpstr>
      <vt:lpstr>微软雅黑</vt:lpstr>
      <vt:lpstr>Arial</vt:lpstr>
      <vt:lpstr>Calibri</vt:lpstr>
      <vt:lpstr>Calibri Light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Hugh Yao</dc:creator>
  <cp:lastModifiedBy>朱明杰</cp:lastModifiedBy>
  <cp:revision>251</cp:revision>
  <dcterms:created xsi:type="dcterms:W3CDTF">2016-11-13T15:03:53Z</dcterms:created>
  <dcterms:modified xsi:type="dcterms:W3CDTF">2025-09-29T02:52:20Z</dcterms:modified>
</cp:coreProperties>
</file>