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10"/>
  </p:notesMasterIdLst>
  <p:sldIdLst>
    <p:sldId id="358" r:id="rId4"/>
    <p:sldId id="321" r:id="rId5"/>
    <p:sldId id="330" r:id="rId6"/>
    <p:sldId id="258" r:id="rId7"/>
    <p:sldId id="325" r:id="rId8"/>
    <p:sldId id="350" r:id="rId9"/>
    <p:sldId id="327" r:id="rId11"/>
    <p:sldId id="291" r:id="rId12"/>
    <p:sldId id="326" r:id="rId13"/>
    <p:sldId id="334" r:id="rId14"/>
    <p:sldId id="352" r:id="rId15"/>
    <p:sldId id="353" r:id="rId16"/>
    <p:sldId id="354" r:id="rId17"/>
    <p:sldId id="347" r:id="rId18"/>
    <p:sldId id="348" r:id="rId19"/>
    <p:sldId id="349" r:id="rId2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1pPr>
    <a:lvl2pPr marL="0" marR="0" indent="457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2pPr>
    <a:lvl3pPr marL="0" marR="0" indent="914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3pPr>
    <a:lvl4pPr marL="0" marR="0" indent="1371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4pPr>
    <a:lvl5pPr marL="0" marR="0" indent="18288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5pPr>
    <a:lvl6pPr marL="0" marR="0" indent="22860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6pPr>
    <a:lvl7pPr marL="0" marR="0" indent="2743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7pPr>
    <a:lvl8pPr marL="0" marR="0" indent="3200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8pPr>
    <a:lvl9pPr marL="0" marR="0" indent="3657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F39418"/>
    <a:srgbClr val="595959"/>
    <a:srgbClr val="2EC4B6"/>
    <a:srgbClr val="F29318"/>
    <a:srgbClr val="F66809"/>
    <a:srgbClr val="15191B"/>
    <a:srgbClr val="A6A6A6"/>
    <a:srgbClr val="D9D9D9"/>
    <a:srgbClr val="FFCC00"/>
    <a:srgbClr val="1920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p:normalViewPr>
    <p:restoredLeft sz="15597"/>
    <p:restoredTop sz="94414" autoAdjust="0"/>
  </p:normalViewPr>
  <p:slideViewPr>
    <p:cSldViewPr snapToGrid="0" snapToObjects="1">
      <p:cViewPr varScale="1">
        <p:scale>
          <a:sx n="66" d="100"/>
          <a:sy n="66" d="100"/>
        </p:scale>
        <p:origin x="72" y="96"/>
      </p:cViewPr>
      <p:guideLst>
        <p:guide orient="horz" pos="365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E10B260-8D6C-49F0-A18E-03F520EE67E6}" type="doc">
      <dgm:prSet loTypeId="urn:microsoft.com/office/officeart/2005/8/layout/cycle4" loCatId="matrix" qsTypeId="urn:microsoft.com/office/officeart/2005/8/quickstyle/simple1" qsCatId="simple" csTypeId="urn:microsoft.com/office/officeart/2005/8/colors/accent1_2" csCatId="accent1" phldr="1"/>
      <dgm:spPr/>
      <dgm:t>
        <a:bodyPr/>
        <a:lstStyle/>
        <a:p>
          <a:endParaRPr lang="zh-CN" altLang="en-US"/>
        </a:p>
      </dgm:t>
    </dgm:pt>
    <dgm:pt modelId="{F5B4EA48-3852-4790-8C33-1716ED5E4FF0}">
      <dgm:prSet phldrT="[文本]"/>
      <dgm:spPr>
        <a:solidFill>
          <a:schemeClr val="tx1">
            <a:lumMod val="65000"/>
            <a:lumOff val="35000"/>
          </a:schemeClr>
        </a:solidFill>
        <a:ln>
          <a:solidFill>
            <a:schemeClr val="bg1"/>
          </a:solidFill>
        </a:ln>
      </dgm:spPr>
      <dgm:t>
        <a:bodyPr/>
        <a:lstStyle/>
        <a:p>
          <a:endParaRPr lang="zh-CN" altLang="en-US" dirty="0"/>
        </a:p>
      </dgm:t>
    </dgm:pt>
    <dgm:pt modelId="{530EB869-EA8D-45FA-BADE-2227701349F8}" cxnId="{BED4AA3B-C575-4BDB-B860-844CC245D9A7}" type="parTrans">
      <dgm:prSet/>
      <dgm:spPr/>
      <dgm:t>
        <a:bodyPr/>
        <a:lstStyle/>
        <a:p>
          <a:endParaRPr lang="zh-CN" altLang="en-US"/>
        </a:p>
      </dgm:t>
    </dgm:pt>
    <dgm:pt modelId="{7BCCC5B4-F083-42FC-ADAD-976D6417ED64}" cxnId="{BED4AA3B-C575-4BDB-B860-844CC245D9A7}" type="sibTrans">
      <dgm:prSet/>
      <dgm:spPr/>
      <dgm:t>
        <a:bodyPr/>
        <a:lstStyle/>
        <a:p>
          <a:endParaRPr lang="zh-CN" altLang="en-US"/>
        </a:p>
      </dgm:t>
    </dgm:pt>
    <dgm:pt modelId="{9716FAF1-4442-4213-8B29-9582141113CA}">
      <dgm:prSet phldrT="[文本]"/>
      <dgm:spPr>
        <a:solidFill>
          <a:srgbClr val="2EC4B6"/>
        </a:solidFill>
      </dgm:spPr>
      <dgm:t>
        <a:bodyPr/>
        <a:lstStyle/>
        <a:p>
          <a:endParaRPr lang="zh-CN" altLang="en-US" dirty="0"/>
        </a:p>
      </dgm:t>
    </dgm:pt>
    <dgm:pt modelId="{E63893C2-457D-4CE7-ACAD-3895B87602D1}" cxnId="{217B2EE7-8219-4609-B773-4587209364D3}" type="parTrans">
      <dgm:prSet/>
      <dgm:spPr/>
      <dgm:t>
        <a:bodyPr/>
        <a:lstStyle/>
        <a:p>
          <a:endParaRPr lang="zh-CN" altLang="en-US"/>
        </a:p>
      </dgm:t>
    </dgm:pt>
    <dgm:pt modelId="{FA6A0371-1E7A-4C07-8BB2-00EA3ABC5686}" cxnId="{217B2EE7-8219-4609-B773-4587209364D3}" type="sibTrans">
      <dgm:prSet/>
      <dgm:spPr/>
      <dgm:t>
        <a:bodyPr/>
        <a:lstStyle/>
        <a:p>
          <a:endParaRPr lang="zh-CN" altLang="en-US"/>
        </a:p>
      </dgm:t>
    </dgm:pt>
    <dgm:pt modelId="{A8DDAB19-BBBD-47DE-8885-F328C855C2D7}">
      <dgm:prSet phldrT="[文本]"/>
      <dgm:spPr>
        <a:solidFill>
          <a:srgbClr val="595959"/>
        </a:solidFill>
      </dgm:spPr>
      <dgm:t>
        <a:bodyPr/>
        <a:lstStyle/>
        <a:p>
          <a:endParaRPr lang="zh-CN" altLang="en-US" dirty="0"/>
        </a:p>
      </dgm:t>
    </dgm:pt>
    <dgm:pt modelId="{E118818A-606A-412E-9129-C405E22E006D}" cxnId="{C446AEE3-6DC5-4037-9941-74387486298F}" type="parTrans">
      <dgm:prSet/>
      <dgm:spPr/>
      <dgm:t>
        <a:bodyPr/>
        <a:lstStyle/>
        <a:p>
          <a:endParaRPr lang="zh-CN" altLang="en-US"/>
        </a:p>
      </dgm:t>
    </dgm:pt>
    <dgm:pt modelId="{ED8BC11E-1A09-4560-8C75-DF4A595BFED3}" cxnId="{C446AEE3-6DC5-4037-9941-74387486298F}" type="sibTrans">
      <dgm:prSet/>
      <dgm:spPr/>
      <dgm:t>
        <a:bodyPr/>
        <a:lstStyle/>
        <a:p>
          <a:endParaRPr lang="zh-CN" altLang="en-US"/>
        </a:p>
      </dgm:t>
    </dgm:pt>
    <dgm:pt modelId="{6AB55118-DDDF-4031-9035-A4B414287204}">
      <dgm:prSet phldrT="[文本]"/>
      <dgm:spPr>
        <a:solidFill>
          <a:srgbClr val="2EC4B6"/>
        </a:solidFill>
      </dgm:spPr>
      <dgm:t>
        <a:bodyPr/>
        <a:lstStyle/>
        <a:p>
          <a:endParaRPr lang="zh-CN" altLang="en-US" dirty="0"/>
        </a:p>
      </dgm:t>
    </dgm:pt>
    <dgm:pt modelId="{DEA585A1-B24F-4FA3-B2E6-31459068B577}" cxnId="{EB9BC696-AFE3-49C8-8FB0-AC0F277347A3}" type="parTrans">
      <dgm:prSet/>
      <dgm:spPr/>
      <dgm:t>
        <a:bodyPr/>
        <a:lstStyle/>
        <a:p>
          <a:endParaRPr lang="zh-CN" altLang="en-US"/>
        </a:p>
      </dgm:t>
    </dgm:pt>
    <dgm:pt modelId="{A6382928-4532-4B88-BC26-4F4290CFAF6B}" cxnId="{EB9BC696-AFE3-49C8-8FB0-AC0F277347A3}" type="sibTrans">
      <dgm:prSet/>
      <dgm:spPr/>
      <dgm:t>
        <a:bodyPr/>
        <a:lstStyle/>
        <a:p>
          <a:endParaRPr lang="zh-CN" altLang="en-US"/>
        </a:p>
      </dgm:t>
    </dgm:pt>
    <dgm:pt modelId="{E1F6748F-8A82-463D-8204-6B08B9347E7B}" type="pres">
      <dgm:prSet presAssocID="{8E10B260-8D6C-49F0-A18E-03F520EE67E6}" presName="cycleMatrixDiagram" presStyleCnt="0">
        <dgm:presLayoutVars>
          <dgm:chMax val="1"/>
          <dgm:dir/>
          <dgm:animLvl val="lvl"/>
          <dgm:resizeHandles val="exact"/>
        </dgm:presLayoutVars>
      </dgm:prSet>
      <dgm:spPr/>
      <dgm:t>
        <a:bodyPr/>
        <a:lstStyle/>
        <a:p>
          <a:endParaRPr lang="zh-CN" altLang="en-US"/>
        </a:p>
      </dgm:t>
    </dgm:pt>
    <dgm:pt modelId="{D3C43D83-A569-4482-9F65-4F1E094DB3CB}" type="pres">
      <dgm:prSet presAssocID="{8E10B260-8D6C-49F0-A18E-03F520EE67E6}" presName="children" presStyleCnt="0"/>
      <dgm:spPr/>
    </dgm:pt>
    <dgm:pt modelId="{C026B2FC-9EFC-4FAD-ACFE-653D107C5459}" type="pres">
      <dgm:prSet presAssocID="{8E10B260-8D6C-49F0-A18E-03F520EE67E6}" presName="childPlaceholder" presStyleCnt="0"/>
      <dgm:spPr/>
    </dgm:pt>
    <dgm:pt modelId="{C1E34360-6CF2-45F5-A9DB-5C0EEF49191D}" type="pres">
      <dgm:prSet presAssocID="{8E10B260-8D6C-49F0-A18E-03F520EE67E6}" presName="circle" presStyleCnt="0"/>
      <dgm:spPr/>
    </dgm:pt>
    <dgm:pt modelId="{50B63F44-5260-4E42-A57B-02132B36F890}" type="pres">
      <dgm:prSet presAssocID="{8E10B260-8D6C-49F0-A18E-03F520EE67E6}" presName="quadrant1" presStyleLbl="node1" presStyleIdx="0" presStyleCnt="4" custLinFactNeighborX="-52" custLinFactNeighborY="2326">
        <dgm:presLayoutVars>
          <dgm:chMax val="1"/>
          <dgm:bulletEnabled val="1"/>
        </dgm:presLayoutVars>
      </dgm:prSet>
      <dgm:spPr/>
      <dgm:t>
        <a:bodyPr/>
        <a:lstStyle/>
        <a:p>
          <a:endParaRPr lang="zh-CN" altLang="en-US"/>
        </a:p>
      </dgm:t>
    </dgm:pt>
    <dgm:pt modelId="{183A434B-4600-41D5-9FF6-14206A9EAAAD}" type="pres">
      <dgm:prSet presAssocID="{8E10B260-8D6C-49F0-A18E-03F520EE67E6}" presName="quadrant2" presStyleLbl="node1" presStyleIdx="1" presStyleCnt="4" custScaleY="101520" custLinFactNeighborY="1550">
        <dgm:presLayoutVars>
          <dgm:chMax val="1"/>
          <dgm:bulletEnabled val="1"/>
        </dgm:presLayoutVars>
      </dgm:prSet>
      <dgm:spPr/>
      <dgm:t>
        <a:bodyPr/>
        <a:lstStyle/>
        <a:p>
          <a:endParaRPr lang="zh-CN" altLang="en-US"/>
        </a:p>
      </dgm:t>
    </dgm:pt>
    <dgm:pt modelId="{E1C8C6F6-8068-4873-A93C-6AF90EF5C22F}" type="pres">
      <dgm:prSet presAssocID="{8E10B260-8D6C-49F0-A18E-03F520EE67E6}" presName="quadrant3" presStyleLbl="node1" presStyleIdx="2" presStyleCnt="4">
        <dgm:presLayoutVars>
          <dgm:chMax val="1"/>
          <dgm:bulletEnabled val="1"/>
        </dgm:presLayoutVars>
      </dgm:prSet>
      <dgm:spPr/>
      <dgm:t>
        <a:bodyPr/>
        <a:lstStyle/>
        <a:p>
          <a:endParaRPr lang="zh-CN" altLang="en-US"/>
        </a:p>
      </dgm:t>
    </dgm:pt>
    <dgm:pt modelId="{3B91C9AD-3949-4884-9D91-FD0B86203A41}" type="pres">
      <dgm:prSet presAssocID="{8E10B260-8D6C-49F0-A18E-03F520EE67E6}" presName="quadrant4" presStyleLbl="node1" presStyleIdx="3" presStyleCnt="4">
        <dgm:presLayoutVars>
          <dgm:chMax val="1"/>
          <dgm:bulletEnabled val="1"/>
        </dgm:presLayoutVars>
      </dgm:prSet>
      <dgm:spPr/>
      <dgm:t>
        <a:bodyPr/>
        <a:lstStyle/>
        <a:p>
          <a:endParaRPr lang="zh-CN" altLang="en-US"/>
        </a:p>
      </dgm:t>
    </dgm:pt>
    <dgm:pt modelId="{2E8FC231-8B2F-4A6A-A508-2674241EE477}" type="pres">
      <dgm:prSet presAssocID="{8E10B260-8D6C-49F0-A18E-03F520EE67E6}" presName="quadrantPlaceholder" presStyleCnt="0"/>
      <dgm:spPr/>
    </dgm:pt>
    <dgm:pt modelId="{8A4932F4-876F-4A73-8B2E-6D899AE29025}" type="pres">
      <dgm:prSet presAssocID="{8E10B260-8D6C-49F0-A18E-03F520EE67E6}" presName="center1" presStyleLbl="fgShp" presStyleIdx="0" presStyleCnt="2"/>
      <dgm:spPr/>
    </dgm:pt>
    <dgm:pt modelId="{F568C3EF-2335-4250-9DF3-3D252DC1F6F6}" type="pres">
      <dgm:prSet presAssocID="{8E10B260-8D6C-49F0-A18E-03F520EE67E6}" presName="center2" presStyleLbl="fgShp" presStyleIdx="1" presStyleCnt="2"/>
      <dgm:spPr/>
    </dgm:pt>
  </dgm:ptLst>
  <dgm:cxnLst>
    <dgm:cxn modelId="{5629C0B1-28BD-4FFE-AA06-38DC24378EB4}" type="presOf" srcId="{8E10B260-8D6C-49F0-A18E-03F520EE67E6}" destId="{E1F6748F-8A82-463D-8204-6B08B9347E7B}" srcOrd="0" destOrd="0" presId="urn:microsoft.com/office/officeart/2005/8/layout/cycle4"/>
    <dgm:cxn modelId="{C446AEE3-6DC5-4037-9941-74387486298F}" srcId="{8E10B260-8D6C-49F0-A18E-03F520EE67E6}" destId="{A8DDAB19-BBBD-47DE-8885-F328C855C2D7}" srcOrd="2" destOrd="0" parTransId="{E118818A-606A-412E-9129-C405E22E006D}" sibTransId="{ED8BC11E-1A09-4560-8C75-DF4A595BFED3}"/>
    <dgm:cxn modelId="{B369845F-D080-4607-BC84-62713A448075}" type="presOf" srcId="{9716FAF1-4442-4213-8B29-9582141113CA}" destId="{183A434B-4600-41D5-9FF6-14206A9EAAAD}" srcOrd="0" destOrd="0" presId="urn:microsoft.com/office/officeart/2005/8/layout/cycle4"/>
    <dgm:cxn modelId="{217B2EE7-8219-4609-B773-4587209364D3}" srcId="{8E10B260-8D6C-49F0-A18E-03F520EE67E6}" destId="{9716FAF1-4442-4213-8B29-9582141113CA}" srcOrd="1" destOrd="0" parTransId="{E63893C2-457D-4CE7-ACAD-3895B87602D1}" sibTransId="{FA6A0371-1E7A-4C07-8BB2-00EA3ABC5686}"/>
    <dgm:cxn modelId="{336340D5-B5D5-4B9D-A310-D0B0E03A7555}" type="presOf" srcId="{6AB55118-DDDF-4031-9035-A4B414287204}" destId="{3B91C9AD-3949-4884-9D91-FD0B86203A41}" srcOrd="0" destOrd="0" presId="urn:microsoft.com/office/officeart/2005/8/layout/cycle4"/>
    <dgm:cxn modelId="{BED4AA3B-C575-4BDB-B860-844CC245D9A7}" srcId="{8E10B260-8D6C-49F0-A18E-03F520EE67E6}" destId="{F5B4EA48-3852-4790-8C33-1716ED5E4FF0}" srcOrd="0" destOrd="0" parTransId="{530EB869-EA8D-45FA-BADE-2227701349F8}" sibTransId="{7BCCC5B4-F083-42FC-ADAD-976D6417ED64}"/>
    <dgm:cxn modelId="{110BA472-21C4-41D5-A714-DAE4FA7EDA63}" type="presOf" srcId="{F5B4EA48-3852-4790-8C33-1716ED5E4FF0}" destId="{50B63F44-5260-4E42-A57B-02132B36F890}" srcOrd="0" destOrd="0" presId="urn:microsoft.com/office/officeart/2005/8/layout/cycle4"/>
    <dgm:cxn modelId="{774AB0E8-9961-495A-BE5A-F276057BF6A6}" type="presOf" srcId="{A8DDAB19-BBBD-47DE-8885-F328C855C2D7}" destId="{E1C8C6F6-8068-4873-A93C-6AF90EF5C22F}" srcOrd="0" destOrd="0" presId="urn:microsoft.com/office/officeart/2005/8/layout/cycle4"/>
    <dgm:cxn modelId="{EB9BC696-AFE3-49C8-8FB0-AC0F277347A3}" srcId="{8E10B260-8D6C-49F0-A18E-03F520EE67E6}" destId="{6AB55118-DDDF-4031-9035-A4B414287204}" srcOrd="3" destOrd="0" parTransId="{DEA585A1-B24F-4FA3-B2E6-31459068B577}" sibTransId="{A6382928-4532-4B88-BC26-4F4290CFAF6B}"/>
    <dgm:cxn modelId="{420D0FAF-E79D-4552-B9C9-B7194D949FBC}" type="presParOf" srcId="{E1F6748F-8A82-463D-8204-6B08B9347E7B}" destId="{D3C43D83-A569-4482-9F65-4F1E094DB3CB}" srcOrd="0" destOrd="0" presId="urn:microsoft.com/office/officeart/2005/8/layout/cycle4"/>
    <dgm:cxn modelId="{7D49F675-ED84-46F7-95A2-938615D6A8FD}" type="presParOf" srcId="{D3C43D83-A569-4482-9F65-4F1E094DB3CB}" destId="{C026B2FC-9EFC-4FAD-ACFE-653D107C5459}" srcOrd="0" destOrd="0" presId="urn:microsoft.com/office/officeart/2005/8/layout/cycle4"/>
    <dgm:cxn modelId="{AD9A4D2F-7CEC-409A-B59E-A2E3EE71425A}" type="presParOf" srcId="{E1F6748F-8A82-463D-8204-6B08B9347E7B}" destId="{C1E34360-6CF2-45F5-A9DB-5C0EEF49191D}" srcOrd="1" destOrd="0" presId="urn:microsoft.com/office/officeart/2005/8/layout/cycle4"/>
    <dgm:cxn modelId="{3BF7C86F-670E-4C09-A8ED-661C494BFD0D}" type="presParOf" srcId="{C1E34360-6CF2-45F5-A9DB-5C0EEF49191D}" destId="{50B63F44-5260-4E42-A57B-02132B36F890}" srcOrd="0" destOrd="0" presId="urn:microsoft.com/office/officeart/2005/8/layout/cycle4"/>
    <dgm:cxn modelId="{02076878-BE29-4FD8-A55C-79E1DD0C56DF}" type="presParOf" srcId="{C1E34360-6CF2-45F5-A9DB-5C0EEF49191D}" destId="{183A434B-4600-41D5-9FF6-14206A9EAAAD}" srcOrd="1" destOrd="0" presId="urn:microsoft.com/office/officeart/2005/8/layout/cycle4"/>
    <dgm:cxn modelId="{3EBBA964-5001-4E92-9FEC-F1B83783D7E5}" type="presParOf" srcId="{C1E34360-6CF2-45F5-A9DB-5C0EEF49191D}" destId="{E1C8C6F6-8068-4873-A93C-6AF90EF5C22F}" srcOrd="2" destOrd="0" presId="urn:microsoft.com/office/officeart/2005/8/layout/cycle4"/>
    <dgm:cxn modelId="{84C503AB-FAC1-47C9-8468-DE94851FA486}" type="presParOf" srcId="{C1E34360-6CF2-45F5-A9DB-5C0EEF49191D}" destId="{3B91C9AD-3949-4884-9D91-FD0B86203A41}" srcOrd="3" destOrd="0" presId="urn:microsoft.com/office/officeart/2005/8/layout/cycle4"/>
    <dgm:cxn modelId="{95ED5DC0-C98F-4443-B765-17744B918B09}" type="presParOf" srcId="{C1E34360-6CF2-45F5-A9DB-5C0EEF49191D}" destId="{2E8FC231-8B2F-4A6A-A508-2674241EE477}" srcOrd="4" destOrd="0" presId="urn:microsoft.com/office/officeart/2005/8/layout/cycle4"/>
    <dgm:cxn modelId="{C78E8DAC-F869-48F8-931D-714E510ED037}" type="presParOf" srcId="{E1F6748F-8A82-463D-8204-6B08B9347E7B}" destId="{8A4932F4-876F-4A73-8B2E-6D899AE29025}" srcOrd="2" destOrd="0" presId="urn:microsoft.com/office/officeart/2005/8/layout/cycle4"/>
    <dgm:cxn modelId="{46BCE5E7-1CEC-4D18-B410-A87714E3E855}" type="presParOf" srcId="{E1F6748F-8A82-463D-8204-6B08B9347E7B}" destId="{F568C3EF-2335-4250-9DF3-3D252DC1F6F6}"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621261" cy="4324047"/>
        <a:chOff x="0" y="0"/>
        <a:chExt cx="5621261" cy="4324047"/>
      </a:xfrm>
    </dsp:grpSpPr>
    <dsp:sp>
      <dsp:nvSpPr>
        <dsp:cNvPr id="3" name="饼形 2"/>
        <dsp:cNvSpPr/>
      </dsp:nvSpPr>
      <dsp:spPr bwMode="white">
        <a:xfrm>
          <a:off x="1414502" y="290021"/>
          <a:ext cx="1872312" cy="1872312"/>
        </a:xfrm>
        <a:prstGeom prst="pieWedge">
          <a:avLst/>
        </a:prstGeom>
        <a:solidFill>
          <a:schemeClr val="tx1">
            <a:lumMod val="65000"/>
            <a:lumOff val="35000"/>
          </a:schemeClr>
        </a:solidFill>
        <a:ln>
          <a:solidFill>
            <a:schemeClr val="bg1"/>
          </a:solidFill>
        </a:ln>
      </dsp:spPr>
      <dsp:style>
        <a:lnRef idx="2">
          <a:schemeClr val="lt1"/>
        </a:lnRef>
        <a:fillRef idx="1">
          <a:schemeClr val="accent1"/>
        </a:fillRef>
        <a:effectRef idx="0">
          <a:scrgbClr r="0" g="0" b="0"/>
        </a:effectRef>
        <a:fontRef idx="minor">
          <a:schemeClr val="lt1"/>
        </a:fontRef>
      </dsp:style>
      <dsp:txBody>
        <a:bodyPr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dirty="0"/>
        </a:p>
      </dsp:txBody>
      <dsp:txXfrm>
        <a:off x="1414502" y="290021"/>
        <a:ext cx="1872312" cy="1872312"/>
      </dsp:txXfrm>
    </dsp:sp>
    <dsp:sp>
      <dsp:nvSpPr>
        <dsp:cNvPr id="4" name="饼形 3"/>
        <dsp:cNvSpPr/>
      </dsp:nvSpPr>
      <dsp:spPr bwMode="white">
        <a:xfrm rot="5400000">
          <a:off x="3374269" y="275057"/>
          <a:ext cx="1872312" cy="1872312"/>
        </a:xfrm>
        <a:prstGeom prst="pieWedge">
          <a:avLst/>
        </a:prstGeom>
        <a:solidFill>
          <a:srgbClr val="2EC4B6"/>
        </a:solidFill>
      </dsp:spPr>
      <dsp:style>
        <a:lnRef idx="2">
          <a:schemeClr val="lt1"/>
        </a:lnRef>
        <a:fillRef idx="1">
          <a:schemeClr val="accent1"/>
        </a:fillRef>
        <a:effectRef idx="0">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dirty="0"/>
        </a:p>
      </dsp:txBody>
      <dsp:txXfrm rot="5400000">
        <a:off x="3374269" y="275057"/>
        <a:ext cx="1872312" cy="1872312"/>
      </dsp:txXfrm>
    </dsp:sp>
    <dsp:sp>
      <dsp:nvSpPr>
        <dsp:cNvPr id="5" name="饼形 4"/>
        <dsp:cNvSpPr/>
      </dsp:nvSpPr>
      <dsp:spPr bwMode="white">
        <a:xfrm rot="10800000">
          <a:off x="3374269" y="2205264"/>
          <a:ext cx="1872312" cy="1872312"/>
        </a:xfrm>
        <a:prstGeom prst="pieWedge">
          <a:avLst/>
        </a:prstGeom>
        <a:solidFill>
          <a:srgbClr val="595959"/>
        </a:solidFill>
      </dsp:spPr>
      <dsp:style>
        <a:lnRef idx="2">
          <a:schemeClr val="lt1"/>
        </a:lnRef>
        <a:fillRef idx="1">
          <a:schemeClr val="accent1"/>
        </a:fillRef>
        <a:effectRef idx="0">
          <a:scrgbClr r="0" g="0" b="0"/>
        </a:effectRef>
        <a:fontRef idx="minor">
          <a:schemeClr val="lt1"/>
        </a:fontRef>
      </dsp:style>
      <dsp:txBody>
        <a:bodyPr rot="108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dirty="0"/>
        </a:p>
      </dsp:txBody>
      <dsp:txXfrm rot="10800000">
        <a:off x="3374269" y="2205264"/>
        <a:ext cx="1872312" cy="1872312"/>
      </dsp:txXfrm>
    </dsp:sp>
    <dsp:sp>
      <dsp:nvSpPr>
        <dsp:cNvPr id="6" name="饼形 5"/>
        <dsp:cNvSpPr/>
      </dsp:nvSpPr>
      <dsp:spPr bwMode="white">
        <a:xfrm rot="16200000">
          <a:off x="1415476" y="2205264"/>
          <a:ext cx="1872312" cy="1872312"/>
        </a:xfrm>
        <a:prstGeom prst="pieWedge">
          <a:avLst/>
        </a:prstGeom>
        <a:solidFill>
          <a:srgbClr val="2EC4B6"/>
        </a:solidFill>
      </dsp:spPr>
      <dsp:style>
        <a:lnRef idx="2">
          <a:schemeClr val="lt1"/>
        </a:lnRef>
        <a:fillRef idx="1">
          <a:schemeClr val="accent1"/>
        </a:fillRef>
        <a:effectRef idx="0">
          <a:scrgbClr r="0" g="0" b="0"/>
        </a:effectRef>
        <a:fontRef idx="minor">
          <a:schemeClr val="lt1"/>
        </a:fontRef>
      </dsp:style>
      <dsp:txBody>
        <a:bodyPr rot="5400000" anchor="ctr"/>
        <a:lstStyle>
          <a:lvl1pPr algn="ctr"/>
          <a:lvl2pPr algn="ctr"/>
          <a:lvl3pPr algn="ctr"/>
          <a:lvl4pPr algn="ctr"/>
          <a:lvl5pPr algn="ctr"/>
          <a:lvl6pPr algn="ctr"/>
          <a:lvl7pPr algn="ctr"/>
          <a:lvl8pPr algn="ctr"/>
          <a:lvl9pPr algn="ctr"/>
        </a:lstStyle>
        <a:p>
          <a:pPr lvl="0">
            <a:lnSpc>
              <a:spcPct val="100000"/>
            </a:lnSpc>
            <a:spcBef>
              <a:spcPct val="0"/>
            </a:spcBef>
            <a:spcAft>
              <a:spcPct val="35000"/>
            </a:spcAft>
          </a:pPr>
          <a:endParaRPr lang="zh-CN" altLang="en-US" dirty="0"/>
        </a:p>
      </dsp:txBody>
      <dsp:txXfrm rot="16200000">
        <a:off x="1415476" y="2205264"/>
        <a:ext cx="1872312" cy="1872312"/>
      </dsp:txXfrm>
    </dsp:sp>
    <dsp:sp>
      <dsp:nvSpPr>
        <dsp:cNvPr id="7" name="环形箭头 6"/>
        <dsp:cNvSpPr/>
      </dsp:nvSpPr>
      <dsp:spPr bwMode="white">
        <a:xfrm>
          <a:off x="3007806" y="1772859"/>
          <a:ext cx="646445" cy="562126"/>
        </a:xfrm>
        <a:prstGeom prst="circularArrow">
          <a:avLst/>
        </a:prstGeom>
      </dsp:spPr>
      <dsp:style>
        <a:lnRef idx="2">
          <a:schemeClr val="lt1"/>
        </a:lnRef>
        <a:fillRef idx="1">
          <a:schemeClr val="accent1">
            <a:tint val="60000"/>
          </a:schemeClr>
        </a:fillRef>
        <a:effectRef idx="0">
          <a:scrgbClr r="0" g="0" b="0"/>
        </a:effectRef>
        <a:fontRef idx="minor"/>
      </dsp:style>
      <dsp:txXfrm>
        <a:off x="3007806" y="1772859"/>
        <a:ext cx="646445" cy="562126"/>
      </dsp:txXfrm>
    </dsp:sp>
    <dsp:sp>
      <dsp:nvSpPr>
        <dsp:cNvPr id="8" name="环形箭头 7"/>
        <dsp:cNvSpPr/>
      </dsp:nvSpPr>
      <dsp:spPr bwMode="white">
        <a:xfrm rot="10800000">
          <a:off x="3007806" y="1989062"/>
          <a:ext cx="646445" cy="562126"/>
        </a:xfrm>
        <a:prstGeom prst="circularArrow">
          <a:avLst/>
        </a:prstGeom>
      </dsp:spPr>
      <dsp:style>
        <a:lnRef idx="2">
          <a:schemeClr val="lt1"/>
        </a:lnRef>
        <a:fillRef idx="1">
          <a:schemeClr val="accent1">
            <a:tint val="60000"/>
          </a:schemeClr>
        </a:fillRef>
        <a:effectRef idx="0">
          <a:scrgbClr r="0" g="0" b="0"/>
        </a:effectRef>
        <a:fontRef idx="minor"/>
      </dsp:style>
      <dsp:txXfrm rot="10800000">
        <a:off x="3007806" y="1989062"/>
        <a:ext cx="646445" cy="562126"/>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3" name="Shape 283"/>
          <p:cNvSpPr>
            <a:spLocks noGrp="1" noRot="1" noChangeAspect="1"/>
          </p:cNvSpPr>
          <p:nvPr>
            <p:ph type="sldImg"/>
          </p:nvPr>
        </p:nvSpPr>
        <p:spPr>
          <a:xfrm>
            <a:off x="1143000" y="685800"/>
            <a:ext cx="4572000" cy="3429000"/>
          </a:xfrm>
          <a:prstGeom prst="rect">
            <a:avLst/>
          </a:prstGeom>
        </p:spPr>
        <p:txBody>
          <a:bodyPr/>
          <a:lstStyle/>
          <a:p/>
        </p:txBody>
      </p:sp>
      <p:sp>
        <p:nvSpPr>
          <p:cNvPr id="284" name="Shape 284"/>
          <p:cNvSpPr>
            <a:spLocks noGrp="1"/>
          </p:cNvSpPr>
          <p:nvPr>
            <p:ph type="body" sz="quarter" idx="1"/>
          </p:nvPr>
        </p:nvSpPr>
        <p:spPr>
          <a:xfrm>
            <a:off x="914400" y="4343400"/>
            <a:ext cx="5029200" cy="4114800"/>
          </a:xfrm>
          <a:prstGeom prst="rect">
            <a:avLst/>
          </a:prstGeom>
        </p:spPr>
        <p:txBody>
          <a:bodyPr/>
          <a:lstStyle/>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panose="020F0502020204030204"/>
      </a:defRPr>
    </a:lvl1pPr>
    <a:lvl2pPr indent="228600" latinLnBrk="0">
      <a:defRPr sz="1200">
        <a:latin typeface="+mn-lt"/>
        <a:ea typeface="+mn-ea"/>
        <a:cs typeface="+mn-cs"/>
        <a:sym typeface="Calibri" panose="020F0502020204030204"/>
      </a:defRPr>
    </a:lvl2pPr>
    <a:lvl3pPr indent="457200" latinLnBrk="0">
      <a:defRPr sz="1200">
        <a:latin typeface="+mn-lt"/>
        <a:ea typeface="+mn-ea"/>
        <a:cs typeface="+mn-cs"/>
        <a:sym typeface="Calibri" panose="020F0502020204030204"/>
      </a:defRPr>
    </a:lvl3pPr>
    <a:lvl4pPr indent="685800" latinLnBrk="0">
      <a:defRPr sz="1200">
        <a:latin typeface="+mn-lt"/>
        <a:ea typeface="+mn-ea"/>
        <a:cs typeface="+mn-cs"/>
        <a:sym typeface="Calibri" panose="020F0502020204030204"/>
      </a:defRPr>
    </a:lvl4pPr>
    <a:lvl5pPr indent="914400" latinLnBrk="0">
      <a:defRPr sz="1200">
        <a:latin typeface="+mn-lt"/>
        <a:ea typeface="+mn-ea"/>
        <a:cs typeface="+mn-cs"/>
        <a:sym typeface="Calibri" panose="020F0502020204030204"/>
      </a:defRPr>
    </a:lvl5pPr>
    <a:lvl6pPr indent="1143000" latinLnBrk="0">
      <a:defRPr sz="1200">
        <a:latin typeface="+mn-lt"/>
        <a:ea typeface="+mn-ea"/>
        <a:cs typeface="+mn-cs"/>
        <a:sym typeface="Calibri" panose="020F0502020204030204"/>
      </a:defRPr>
    </a:lvl6pPr>
    <a:lvl7pPr indent="1371600" latinLnBrk="0">
      <a:defRPr sz="1200">
        <a:latin typeface="+mn-lt"/>
        <a:ea typeface="+mn-ea"/>
        <a:cs typeface="+mn-cs"/>
        <a:sym typeface="Calibri" panose="020F0502020204030204"/>
      </a:defRPr>
    </a:lvl7pPr>
    <a:lvl8pPr indent="1600200" latinLnBrk="0">
      <a:defRPr sz="1200">
        <a:latin typeface="+mn-lt"/>
        <a:ea typeface="+mn-ea"/>
        <a:cs typeface="+mn-cs"/>
        <a:sym typeface="Calibri" panose="020F0502020204030204"/>
      </a:defRPr>
    </a:lvl8pPr>
    <a:lvl9pPr indent="1828800" latinLnBrk="0">
      <a:defRPr sz="1200">
        <a:latin typeface="+mn-lt"/>
        <a:ea typeface="+mn-ea"/>
        <a:cs typeface="+mn-cs"/>
        <a:sym typeface="Calibri" panose="020F050202020403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sz="1200" b="0" i="0" dirty="0" smtClean="0">
                <a:effectLst/>
                <a:latin typeface="+mn-lt"/>
                <a:ea typeface="+mn-ea"/>
                <a:cs typeface="+mn-cs"/>
                <a:sym typeface="Calibri" panose="020F0502020204030204"/>
              </a:rPr>
              <a:t>21</a:t>
            </a:r>
            <a:r>
              <a:rPr lang="zh-CN" altLang="en-US" sz="1200" b="0" i="0" dirty="0" smtClean="0">
                <a:effectLst/>
                <a:latin typeface="+mn-lt"/>
                <a:ea typeface="+mn-ea"/>
                <a:cs typeface="+mn-cs"/>
                <a:sym typeface="Calibri" panose="020F0502020204030204"/>
              </a:rPr>
              <a:t>岁，思科中国最年轻的 </a:t>
            </a:r>
            <a:r>
              <a:rPr lang="en-US" altLang="zh-CN" sz="1200" b="0" i="0" dirty="0" smtClean="0">
                <a:effectLst/>
                <a:latin typeface="+mn-lt"/>
                <a:ea typeface="+mn-ea"/>
                <a:cs typeface="+mn-cs"/>
                <a:sym typeface="Calibri" panose="020F0502020204030204"/>
              </a:rPr>
              <a:t>tech leader </a:t>
            </a:r>
            <a:br>
              <a:rPr lang="zh-CN" altLang="en-US" dirty="0" smtClean="0"/>
            </a:br>
            <a:r>
              <a:rPr lang="en-US" altLang="zh-CN" sz="1200" b="0" i="0" dirty="0" smtClean="0">
                <a:effectLst/>
                <a:latin typeface="+mn-lt"/>
                <a:ea typeface="+mn-ea"/>
                <a:cs typeface="+mn-cs"/>
                <a:sym typeface="Calibri" panose="020F0502020204030204"/>
              </a:rPr>
              <a:t>23</a:t>
            </a:r>
            <a:r>
              <a:rPr lang="zh-CN" altLang="en-US" sz="1200" b="0" i="0" dirty="0" smtClean="0">
                <a:effectLst/>
                <a:latin typeface="+mn-lt"/>
                <a:ea typeface="+mn-ea"/>
                <a:cs typeface="+mn-cs"/>
                <a:sym typeface="Calibri" panose="020F0502020204030204"/>
              </a:rPr>
              <a:t>岁，雅虎中国垂直搜索负责人</a:t>
            </a:r>
            <a:br>
              <a:rPr lang="zh-CN" altLang="en-US" dirty="0" smtClean="0"/>
            </a:br>
            <a:r>
              <a:rPr lang="en-US" altLang="zh-CN" sz="1200" b="0" i="0" dirty="0" smtClean="0">
                <a:effectLst/>
                <a:latin typeface="+mn-lt"/>
                <a:ea typeface="+mn-ea"/>
                <a:cs typeface="+mn-cs"/>
                <a:sym typeface="Calibri" panose="020F0502020204030204"/>
              </a:rPr>
              <a:t>24</a:t>
            </a:r>
            <a:r>
              <a:rPr lang="zh-CN" altLang="en-US" sz="1200" b="0" i="0" dirty="0" smtClean="0">
                <a:effectLst/>
                <a:latin typeface="+mn-lt"/>
                <a:ea typeface="+mn-ea"/>
                <a:cs typeface="+mn-cs"/>
                <a:sym typeface="Calibri" panose="020F0502020204030204"/>
              </a:rPr>
              <a:t>岁，雅虎中国</a:t>
            </a:r>
            <a:r>
              <a:rPr lang="en-US" altLang="zh-CN" sz="1200" b="0" i="0" dirty="0" smtClean="0">
                <a:effectLst/>
                <a:latin typeface="+mn-lt"/>
                <a:ea typeface="+mn-ea"/>
                <a:cs typeface="+mn-cs"/>
                <a:sym typeface="Calibri" panose="020F0502020204030204"/>
              </a:rPr>
              <a:t>3</a:t>
            </a:r>
            <a:r>
              <a:rPr lang="zh-CN" altLang="en-US" sz="1200" b="0" i="0" dirty="0" smtClean="0">
                <a:effectLst/>
                <a:latin typeface="+mn-lt"/>
                <a:ea typeface="+mn-ea"/>
                <a:cs typeface="+mn-cs"/>
                <a:sym typeface="Calibri" panose="020F0502020204030204"/>
              </a:rPr>
              <a:t>名总架构师之一，阿里集团架构师委员会委员</a:t>
            </a:r>
            <a:br>
              <a:rPr lang="zh-CN" altLang="en-US" dirty="0" smtClean="0"/>
            </a:br>
            <a:r>
              <a:rPr lang="en-US" altLang="zh-CN" sz="1200" b="0" i="0" dirty="0" smtClean="0">
                <a:effectLst/>
                <a:latin typeface="+mn-lt"/>
                <a:ea typeface="+mn-ea"/>
                <a:cs typeface="+mn-cs"/>
                <a:sym typeface="Calibri" panose="020F0502020204030204"/>
              </a:rPr>
              <a:t>25-33</a:t>
            </a:r>
            <a:r>
              <a:rPr lang="zh-CN" altLang="en-US" sz="1200" b="0" i="0" dirty="0" smtClean="0">
                <a:effectLst/>
                <a:latin typeface="+mn-lt"/>
                <a:ea typeface="+mn-ea"/>
                <a:cs typeface="+mn-cs"/>
                <a:sym typeface="Calibri" panose="020F0502020204030204"/>
              </a:rPr>
              <a:t>岁，阿里集团研发院的第</a:t>
            </a:r>
            <a:r>
              <a:rPr lang="en-US" altLang="zh-CN" sz="1200" b="0" i="0" dirty="0" smtClean="0">
                <a:effectLst/>
                <a:latin typeface="+mn-lt"/>
                <a:ea typeface="+mn-ea"/>
                <a:cs typeface="+mn-cs"/>
                <a:sym typeface="Calibri" panose="020F0502020204030204"/>
              </a:rPr>
              <a:t>2</a:t>
            </a:r>
            <a:r>
              <a:rPr lang="zh-CN" altLang="en-US" sz="1200" b="0" i="0" dirty="0" smtClean="0">
                <a:effectLst/>
                <a:latin typeface="+mn-lt"/>
                <a:ea typeface="+mn-ea"/>
                <a:cs typeface="+mn-cs"/>
                <a:sym typeface="Calibri" panose="020F0502020204030204"/>
              </a:rPr>
              <a:t>名员工，参与了阿里研发院、</a:t>
            </a:r>
            <a:br>
              <a:rPr lang="zh-CN" altLang="en-US" dirty="0" smtClean="0"/>
            </a:br>
            <a:r>
              <a:rPr lang="zh-CN" altLang="en-US" sz="1200" b="0" i="0" dirty="0" smtClean="0">
                <a:effectLst/>
                <a:latin typeface="+mn-lt"/>
                <a:ea typeface="+mn-ea"/>
                <a:cs typeface="+mn-cs"/>
                <a:sym typeface="Calibri" panose="020F0502020204030204"/>
              </a:rPr>
              <a:t>阿里云计算阿里云“飞天”的创立，领导了云计算安全、数据</a:t>
            </a:r>
            <a:br>
              <a:rPr lang="zh-CN" altLang="en-US" dirty="0" smtClean="0"/>
            </a:br>
            <a:r>
              <a:rPr lang="zh-CN" altLang="en-US" sz="1200" b="0" i="0" dirty="0" smtClean="0">
                <a:effectLst/>
                <a:latin typeface="+mn-lt"/>
                <a:ea typeface="+mn-ea"/>
                <a:cs typeface="+mn-cs"/>
                <a:sym typeface="Calibri" panose="020F0502020204030204"/>
              </a:rPr>
              <a:t>隐私保护团队，作为奠基人之一名字被刻在杭州国家云计算产</a:t>
            </a:r>
            <a:br>
              <a:rPr lang="zh-CN" altLang="en-US" dirty="0" smtClean="0"/>
            </a:br>
            <a:r>
              <a:rPr lang="zh-CN" altLang="en-US" sz="1200" b="0" i="0" dirty="0" smtClean="0">
                <a:effectLst/>
                <a:latin typeface="+mn-lt"/>
                <a:ea typeface="+mn-ea"/>
                <a:cs typeface="+mn-cs"/>
                <a:sym typeface="Calibri" panose="020F0502020204030204"/>
              </a:rPr>
              <a:t>业园的</a:t>
            </a:r>
            <a:r>
              <a:rPr lang="en-US" altLang="zh-CN" sz="1200" b="0" i="0" dirty="0" smtClean="0">
                <a:effectLst/>
                <a:latin typeface="+mn-lt"/>
                <a:ea typeface="+mn-ea"/>
                <a:cs typeface="+mn-cs"/>
                <a:sym typeface="Calibri" panose="020F0502020204030204"/>
              </a:rPr>
              <a:t>5K</a:t>
            </a:r>
            <a:r>
              <a:rPr lang="zh-CN" altLang="en-US" sz="1200" b="0" i="0" dirty="0" smtClean="0">
                <a:effectLst/>
                <a:latin typeface="+mn-lt"/>
                <a:ea typeface="+mn-ea"/>
                <a:cs typeface="+mn-cs"/>
                <a:sym typeface="Calibri" panose="020F0502020204030204"/>
              </a:rPr>
              <a:t>雕塑上</a:t>
            </a:r>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Custom Layout">
    <p:spTree>
      <p:nvGrpSpPr>
        <p:cNvPr id="1" name=""/>
        <p:cNvGrpSpPr/>
        <p:nvPr/>
      </p:nvGrpSpPr>
      <p:grpSpPr>
        <a:xfrm>
          <a:off x="0" y="0"/>
          <a:ext cx="0" cy="0"/>
          <a:chOff x="0" y="0"/>
          <a:chExt cx="0" cy="0"/>
        </a:xfrm>
      </p:grpSpPr>
      <p:sp>
        <p:nvSpPr>
          <p:cNvPr id="11"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1_WWD">
    <p:spTree>
      <p:nvGrpSpPr>
        <p:cNvPr id="1" name=""/>
        <p:cNvGrpSpPr/>
        <p:nvPr/>
      </p:nvGrpSpPr>
      <p:grpSpPr>
        <a:xfrm>
          <a:off x="0" y="0"/>
          <a:ext cx="0" cy="0"/>
          <a:chOff x="0" y="0"/>
          <a:chExt cx="0" cy="0"/>
        </a:xfrm>
      </p:grpSpPr>
      <p:sp>
        <p:nvSpPr>
          <p:cNvPr id="42"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43"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44" name="Round Same Side Corner Rectangle 43"/>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45"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29" name="Picture Placeholder 7"/>
          <p:cNvSpPr>
            <a:spLocks noGrp="1"/>
          </p:cNvSpPr>
          <p:nvPr>
            <p:ph type="pic" sz="quarter" idx="15" hasCustomPrompt="1"/>
          </p:nvPr>
        </p:nvSpPr>
        <p:spPr>
          <a:xfrm>
            <a:off x="1037074" y="1473951"/>
            <a:ext cx="1900009" cy="2038757"/>
          </a:xfrm>
          <a:prstGeom prst="rect">
            <a:avLst/>
          </a:prstGeom>
          <a:ln w="19050">
            <a:solidFill>
              <a:schemeClr val="accent1"/>
            </a:solid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46" name="Picture Placeholder 7"/>
          <p:cNvSpPr>
            <a:spLocks noGrp="1"/>
          </p:cNvSpPr>
          <p:nvPr>
            <p:ph type="pic" sz="quarter" idx="16" hasCustomPrompt="1"/>
          </p:nvPr>
        </p:nvSpPr>
        <p:spPr>
          <a:xfrm>
            <a:off x="3090404" y="1473951"/>
            <a:ext cx="1900009" cy="2038757"/>
          </a:xfrm>
          <a:prstGeom prst="rect">
            <a:avLst/>
          </a:prstGeom>
          <a:ln w="19050">
            <a:solidFill>
              <a:schemeClr val="accent2"/>
            </a:solid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47" name="Picture Placeholder 7"/>
          <p:cNvSpPr>
            <a:spLocks noGrp="1"/>
          </p:cNvSpPr>
          <p:nvPr>
            <p:ph type="pic" sz="quarter" idx="17" hasCustomPrompt="1"/>
          </p:nvPr>
        </p:nvSpPr>
        <p:spPr>
          <a:xfrm>
            <a:off x="5143733" y="1473951"/>
            <a:ext cx="1900009" cy="2038757"/>
          </a:xfrm>
          <a:prstGeom prst="rect">
            <a:avLst/>
          </a:prstGeom>
          <a:ln w="19050">
            <a:solidFill>
              <a:schemeClr val="accent3"/>
            </a:solid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48" name="Picture Placeholder 7"/>
          <p:cNvSpPr>
            <a:spLocks noGrp="1"/>
          </p:cNvSpPr>
          <p:nvPr>
            <p:ph type="pic" sz="quarter" idx="18" hasCustomPrompt="1"/>
          </p:nvPr>
        </p:nvSpPr>
        <p:spPr>
          <a:xfrm>
            <a:off x="7201589" y="1473951"/>
            <a:ext cx="1900009" cy="2038757"/>
          </a:xfrm>
          <a:prstGeom prst="rect">
            <a:avLst/>
          </a:prstGeom>
          <a:ln w="19050">
            <a:solidFill>
              <a:schemeClr val="accent4"/>
            </a:solid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49" name="Picture Placeholder 7"/>
          <p:cNvSpPr>
            <a:spLocks noGrp="1"/>
          </p:cNvSpPr>
          <p:nvPr>
            <p:ph type="pic" sz="quarter" idx="19" hasCustomPrompt="1"/>
          </p:nvPr>
        </p:nvSpPr>
        <p:spPr>
          <a:xfrm>
            <a:off x="9254918" y="1473951"/>
            <a:ext cx="1900009" cy="2038757"/>
          </a:xfrm>
          <a:prstGeom prst="rect">
            <a:avLst/>
          </a:prstGeom>
          <a:ln w="19050">
            <a:solidFill>
              <a:schemeClr val="accent5"/>
            </a:solid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fade">
                                      <p:cBhvr>
                                        <p:cTn id="11" dur="500"/>
                                        <p:tgtEl>
                                          <p:spTgt spid="43">
                                            <p:txEl>
                                              <p:pRg st="0" end="0"/>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down)">
                                      <p:cBhvr>
                                        <p:cTn id="23" dur="500"/>
                                        <p:tgtEl>
                                          <p:spTgt spid="4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down)">
                                      <p:cBhvr>
                                        <p:cTn id="27" dur="500"/>
                                        <p:tgtEl>
                                          <p:spTgt spid="4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29" grpId="0" animBg="1"/>
      <p:bldP spid="46" grpId="0" animBg="1"/>
      <p:bldP spid="47" grpId="0" animBg="1"/>
      <p:bldP spid="48" grpId="0" animBg="1"/>
      <p:bldP spid="49"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am01">
    <p:spTree>
      <p:nvGrpSpPr>
        <p:cNvPr id="1" name=""/>
        <p:cNvGrpSpPr/>
        <p:nvPr/>
      </p:nvGrpSpPr>
      <p:grpSpPr>
        <a:xfrm>
          <a:off x="0" y="0"/>
          <a:ext cx="0" cy="0"/>
          <a:chOff x="0" y="0"/>
          <a:chExt cx="0" cy="0"/>
        </a:xfrm>
      </p:grpSpPr>
      <p:sp>
        <p:nvSpPr>
          <p:cNvPr id="30" name="Text Placeholder 3"/>
          <p:cNvSpPr>
            <a:spLocks noGrp="1"/>
          </p:cNvSpPr>
          <p:nvPr>
            <p:ph type="body" sz="half" idx="16" hasCustomPrompt="1"/>
          </p:nvPr>
        </p:nvSpPr>
        <p:spPr>
          <a:xfrm>
            <a:off x="1157321" y="4002003"/>
            <a:ext cx="1895355" cy="508973"/>
          </a:xfrm>
          <a:prstGeom prst="rect">
            <a:avLst/>
          </a:prstGeom>
        </p:spPr>
        <p:txBody>
          <a:bodyPr wrap="square" lIns="0" tIns="0" rIns="0" bIns="0" anchor="t">
            <a:noAutofit/>
          </a:bodyPr>
          <a:lstStyle>
            <a:lvl1pPr marL="0" indent="0" algn="ctr">
              <a:buNone/>
              <a:defRPr sz="14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1" name="Picture Placeholder 7"/>
          <p:cNvSpPr>
            <a:spLocks noGrp="1"/>
          </p:cNvSpPr>
          <p:nvPr>
            <p:ph type="pic" sz="quarter" idx="10" hasCustomPrompt="1"/>
          </p:nvPr>
        </p:nvSpPr>
        <p:spPr>
          <a:xfrm>
            <a:off x="1157321" y="1963502"/>
            <a:ext cx="1895355" cy="1894789"/>
          </a:xfrm>
          <a:prstGeom prst="ellipse">
            <a:avLst/>
          </a:prstGeom>
          <a:ln w="28575">
            <a:solidFill>
              <a:schemeClr val="accent1"/>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32" name="Text Placeholder 3"/>
          <p:cNvSpPr>
            <a:spLocks noGrp="1"/>
          </p:cNvSpPr>
          <p:nvPr>
            <p:ph type="body" sz="half" idx="15"/>
          </p:nvPr>
        </p:nvSpPr>
        <p:spPr>
          <a:xfrm>
            <a:off x="969558" y="4552559"/>
            <a:ext cx="2270884" cy="1231107"/>
          </a:xfrm>
          <a:prstGeom prst="rect">
            <a:avLst/>
          </a:prstGeom>
        </p:spPr>
        <p:txBody>
          <a:bodyPr wrap="squar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33" name="Text Placeholder 3"/>
          <p:cNvSpPr>
            <a:spLocks noGrp="1"/>
          </p:cNvSpPr>
          <p:nvPr>
            <p:ph type="body" sz="half" idx="17" hasCustomPrompt="1"/>
          </p:nvPr>
        </p:nvSpPr>
        <p:spPr>
          <a:xfrm>
            <a:off x="3763524" y="4002003"/>
            <a:ext cx="1895355" cy="508973"/>
          </a:xfrm>
          <a:prstGeom prst="rect">
            <a:avLst/>
          </a:prstGeom>
        </p:spPr>
        <p:txBody>
          <a:bodyPr wrap="square" lIns="0" tIns="0" rIns="0" bIns="0" anchor="t">
            <a:noAutofit/>
          </a:bodyPr>
          <a:lstStyle>
            <a:lvl1pPr marL="0" indent="0" algn="ctr">
              <a:buNone/>
              <a:defRPr sz="14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4" name="Picture Placeholder 7"/>
          <p:cNvSpPr>
            <a:spLocks noGrp="1"/>
          </p:cNvSpPr>
          <p:nvPr>
            <p:ph type="pic" sz="quarter" idx="18" hasCustomPrompt="1"/>
          </p:nvPr>
        </p:nvSpPr>
        <p:spPr>
          <a:xfrm>
            <a:off x="3763524" y="1963502"/>
            <a:ext cx="1895355" cy="1894789"/>
          </a:xfrm>
          <a:prstGeom prst="ellipse">
            <a:avLst/>
          </a:prstGeom>
          <a:ln w="28575">
            <a:solidFill>
              <a:schemeClr val="accent2"/>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35" name="Text Placeholder 3"/>
          <p:cNvSpPr>
            <a:spLocks noGrp="1"/>
          </p:cNvSpPr>
          <p:nvPr>
            <p:ph type="body" sz="half" idx="19"/>
          </p:nvPr>
        </p:nvSpPr>
        <p:spPr>
          <a:xfrm>
            <a:off x="3575761" y="4552559"/>
            <a:ext cx="2270884" cy="1231107"/>
          </a:xfrm>
          <a:prstGeom prst="rect">
            <a:avLst/>
          </a:prstGeom>
        </p:spPr>
        <p:txBody>
          <a:bodyPr wrap="squar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36" name="Text Placeholder 3"/>
          <p:cNvSpPr>
            <a:spLocks noGrp="1"/>
          </p:cNvSpPr>
          <p:nvPr>
            <p:ph type="body" sz="half" idx="20" hasCustomPrompt="1"/>
          </p:nvPr>
        </p:nvSpPr>
        <p:spPr>
          <a:xfrm>
            <a:off x="6438789" y="4002003"/>
            <a:ext cx="1895355" cy="508973"/>
          </a:xfrm>
          <a:prstGeom prst="rect">
            <a:avLst/>
          </a:prstGeom>
        </p:spPr>
        <p:txBody>
          <a:bodyPr wrap="square" lIns="0" tIns="0" rIns="0" bIns="0" anchor="t">
            <a:noAutofit/>
          </a:bodyPr>
          <a:lstStyle>
            <a:lvl1pPr marL="0" indent="0" algn="ctr">
              <a:buNone/>
              <a:defRPr sz="14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7" name="Picture Placeholder 7"/>
          <p:cNvSpPr>
            <a:spLocks noGrp="1"/>
          </p:cNvSpPr>
          <p:nvPr>
            <p:ph type="pic" sz="quarter" idx="21" hasCustomPrompt="1"/>
          </p:nvPr>
        </p:nvSpPr>
        <p:spPr>
          <a:xfrm>
            <a:off x="6438789" y="1963502"/>
            <a:ext cx="1895355" cy="1894789"/>
          </a:xfrm>
          <a:prstGeom prst="ellipse">
            <a:avLst/>
          </a:prstGeom>
          <a:ln w="28575">
            <a:solidFill>
              <a:schemeClr val="accent3"/>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38" name="Text Placeholder 3"/>
          <p:cNvSpPr>
            <a:spLocks noGrp="1"/>
          </p:cNvSpPr>
          <p:nvPr>
            <p:ph type="body" sz="half" idx="22"/>
          </p:nvPr>
        </p:nvSpPr>
        <p:spPr>
          <a:xfrm>
            <a:off x="6251026" y="4552559"/>
            <a:ext cx="2270884" cy="1231107"/>
          </a:xfrm>
          <a:prstGeom prst="rect">
            <a:avLst/>
          </a:prstGeom>
        </p:spPr>
        <p:txBody>
          <a:bodyPr wrap="squar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39" name="Text Placeholder 3"/>
          <p:cNvSpPr>
            <a:spLocks noGrp="1"/>
          </p:cNvSpPr>
          <p:nvPr>
            <p:ph type="body" sz="half" idx="23" hasCustomPrompt="1"/>
          </p:nvPr>
        </p:nvSpPr>
        <p:spPr>
          <a:xfrm>
            <a:off x="9113800" y="4002003"/>
            <a:ext cx="1895355" cy="508973"/>
          </a:xfrm>
          <a:prstGeom prst="rect">
            <a:avLst/>
          </a:prstGeom>
        </p:spPr>
        <p:txBody>
          <a:bodyPr wrap="square" lIns="0" tIns="0" rIns="0" bIns="0" anchor="t">
            <a:noAutofit/>
          </a:bodyPr>
          <a:lstStyle>
            <a:lvl1pPr marL="0" indent="0" algn="ctr">
              <a:buNone/>
              <a:defRPr sz="14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40" name="Picture Placeholder 7"/>
          <p:cNvSpPr>
            <a:spLocks noGrp="1"/>
          </p:cNvSpPr>
          <p:nvPr>
            <p:ph type="pic" sz="quarter" idx="24" hasCustomPrompt="1"/>
          </p:nvPr>
        </p:nvSpPr>
        <p:spPr>
          <a:xfrm>
            <a:off x="9113800" y="1963502"/>
            <a:ext cx="1895355" cy="1894789"/>
          </a:xfrm>
          <a:prstGeom prst="ellipse">
            <a:avLst/>
          </a:prstGeom>
          <a:ln w="28575">
            <a:solidFill>
              <a:schemeClr val="accent4"/>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41" name="Text Placeholder 3"/>
          <p:cNvSpPr>
            <a:spLocks noGrp="1"/>
          </p:cNvSpPr>
          <p:nvPr>
            <p:ph type="body" sz="half" idx="25"/>
          </p:nvPr>
        </p:nvSpPr>
        <p:spPr>
          <a:xfrm>
            <a:off x="8926037" y="4552559"/>
            <a:ext cx="2270884" cy="1231107"/>
          </a:xfrm>
          <a:prstGeom prst="rect">
            <a:avLst/>
          </a:prstGeom>
        </p:spPr>
        <p:txBody>
          <a:bodyPr wrap="squar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42"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43"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44" name="Round Same Side Corner Rectangle 43"/>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45"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fade">
                                      <p:cBhvr>
                                        <p:cTn id="11" dur="500"/>
                                        <p:tgtEl>
                                          <p:spTgt spid="43">
                                            <p:txEl>
                                              <p:pRg st="0" end="0"/>
                                            </p:txEl>
                                          </p:spTgt>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4" fill="hold" grpId="0" nodeType="afterEffect" nodePh="1">
                                  <p:stCondLst>
                                    <p:cond delay="0"/>
                                  </p:stCondLst>
                                  <p:endCondLst>
                                    <p:cond evt="begin" delay="0">
                                      <p:tn val="19"/>
                                    </p:cond>
                                  </p:endCondLst>
                                  <p:childTnLst>
                                    <p:set>
                                      <p:cBhvr>
                                        <p:cTn id="20" dur="1" fill="hold">
                                          <p:stCondLst>
                                            <p:cond delay="0"/>
                                          </p:stCondLst>
                                        </p:cTn>
                                        <p:tgtEl>
                                          <p:spTgt spid="30">
                                            <p:txEl>
                                              <p:pRg st="0" end="0"/>
                                            </p:txEl>
                                          </p:spTgt>
                                        </p:tgtEl>
                                        <p:attrNameLst>
                                          <p:attrName>style.visibility</p:attrName>
                                        </p:attrNameLst>
                                      </p:cBhvr>
                                      <p:to>
                                        <p:strVal val="visible"/>
                                      </p:to>
                                    </p:set>
                                    <p:animEffect transition="in" filter="wipe(down)">
                                      <p:cBhvr>
                                        <p:cTn id="21" dur="500"/>
                                        <p:tgtEl>
                                          <p:spTgt spid="30">
                                            <p:txEl>
                                              <p:pRg st="0" end="0"/>
                                            </p:txEl>
                                          </p:spTgt>
                                        </p:tgtEl>
                                      </p:cBhvr>
                                    </p:animEffect>
                                  </p:childTnLst>
                                </p:cTn>
                              </p:par>
                            </p:childTnLst>
                          </p:cTn>
                        </p:par>
                        <p:par>
                          <p:cTn id="22" fill="hold">
                            <p:stCondLst>
                              <p:cond delay="2000"/>
                            </p:stCondLst>
                            <p:childTnLst>
                              <p:par>
                                <p:cTn id="23" presetID="2" presetClass="entr" presetSubtype="4" accel="50000" decel="50000" fill="hold" grpId="0" nodeType="afterEffect" nodePh="1">
                                  <p:stCondLst>
                                    <p:cond delay="0"/>
                                  </p:stCondLst>
                                  <p:endCondLst>
                                    <p:cond evt="begin" delay="0">
                                      <p:tn val="23"/>
                                    </p:cond>
                                  </p:endCondLst>
                                  <p:childTnLst>
                                    <p:set>
                                      <p:cBhvr>
                                        <p:cTn id="24" dur="1" fill="hold">
                                          <p:stCondLst>
                                            <p:cond delay="0"/>
                                          </p:stCondLst>
                                        </p:cTn>
                                        <p:tgtEl>
                                          <p:spTgt spid="32">
                                            <p:txEl>
                                              <p:pRg st="0" end="0"/>
                                            </p:txEl>
                                          </p:spTgt>
                                        </p:tgtEl>
                                        <p:attrNameLst>
                                          <p:attrName>style.visibility</p:attrName>
                                        </p:attrNameLst>
                                      </p:cBhvr>
                                      <p:to>
                                        <p:strVal val="visible"/>
                                      </p:to>
                                    </p:set>
                                    <p:anim calcmode="lin" valueType="num">
                                      <p:cBhvr additive="base">
                                        <p:cTn id="25"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childTnLst>
                          </p:cTn>
                        </p:par>
                        <p:par>
                          <p:cTn id="33" fill="hold">
                            <p:stCondLst>
                              <p:cond delay="3000"/>
                            </p:stCondLst>
                            <p:childTnLst>
                              <p:par>
                                <p:cTn id="34" presetID="22" presetClass="entr" presetSubtype="4" fill="hold" grpId="0" nodeType="afterEffect" nodePh="1">
                                  <p:stCondLst>
                                    <p:cond delay="0"/>
                                  </p:stCondLst>
                                  <p:endCondLst>
                                    <p:cond evt="begin" delay="0">
                                      <p:tn val="34"/>
                                    </p:cond>
                                  </p:endCondLst>
                                  <p:childTnLst>
                                    <p:set>
                                      <p:cBhvr>
                                        <p:cTn id="35" dur="1" fill="hold">
                                          <p:stCondLst>
                                            <p:cond delay="0"/>
                                          </p:stCondLst>
                                        </p:cTn>
                                        <p:tgtEl>
                                          <p:spTgt spid="33">
                                            <p:txEl>
                                              <p:pRg st="0" end="0"/>
                                            </p:txEl>
                                          </p:spTgt>
                                        </p:tgtEl>
                                        <p:attrNameLst>
                                          <p:attrName>style.visibility</p:attrName>
                                        </p:attrNameLst>
                                      </p:cBhvr>
                                      <p:to>
                                        <p:strVal val="visible"/>
                                      </p:to>
                                    </p:set>
                                    <p:animEffect transition="in" filter="wipe(down)">
                                      <p:cBhvr>
                                        <p:cTn id="36" dur="500"/>
                                        <p:tgtEl>
                                          <p:spTgt spid="33">
                                            <p:txEl>
                                              <p:pRg st="0" end="0"/>
                                            </p:txEl>
                                          </p:spTgt>
                                        </p:tgtEl>
                                      </p:cBhvr>
                                    </p:animEffect>
                                  </p:childTnLst>
                                </p:cTn>
                              </p:par>
                            </p:childTnLst>
                          </p:cTn>
                        </p:par>
                        <p:par>
                          <p:cTn id="37" fill="hold">
                            <p:stCondLst>
                              <p:cond delay="3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35">
                                            <p:txEl>
                                              <p:pRg st="0" end="0"/>
                                            </p:txEl>
                                          </p:spTgt>
                                        </p:tgtEl>
                                        <p:attrNameLst>
                                          <p:attrName>style.visibility</p:attrName>
                                        </p:attrNameLst>
                                      </p:cBhvr>
                                      <p:to>
                                        <p:strVal val="visible"/>
                                      </p:to>
                                    </p:set>
                                    <p:anim calcmode="lin" valueType="num">
                                      <p:cBhvr additive="base">
                                        <p:cTn id="40"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5">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childTnLst>
                          </p:cTn>
                        </p:par>
                        <p:par>
                          <p:cTn id="48" fill="hold">
                            <p:stCondLst>
                              <p:cond delay="4500"/>
                            </p:stCondLst>
                            <p:childTnLst>
                              <p:par>
                                <p:cTn id="49" presetID="22" presetClass="entr" presetSubtype="4" fill="hold" grpId="0" nodeType="afterEffect" nodePh="1">
                                  <p:stCondLst>
                                    <p:cond delay="0"/>
                                  </p:stCondLst>
                                  <p:endCondLst>
                                    <p:cond evt="begin" delay="0">
                                      <p:tn val="49"/>
                                    </p:cond>
                                  </p:endCondLst>
                                  <p:childTnLst>
                                    <p:set>
                                      <p:cBhvr>
                                        <p:cTn id="50" dur="1" fill="hold">
                                          <p:stCondLst>
                                            <p:cond delay="0"/>
                                          </p:stCondLst>
                                        </p:cTn>
                                        <p:tgtEl>
                                          <p:spTgt spid="36">
                                            <p:txEl>
                                              <p:pRg st="0" end="0"/>
                                            </p:txEl>
                                          </p:spTgt>
                                        </p:tgtEl>
                                        <p:attrNameLst>
                                          <p:attrName>style.visibility</p:attrName>
                                        </p:attrNameLst>
                                      </p:cBhvr>
                                      <p:to>
                                        <p:strVal val="visible"/>
                                      </p:to>
                                    </p:set>
                                    <p:animEffect transition="in" filter="wipe(down)">
                                      <p:cBhvr>
                                        <p:cTn id="51" dur="500"/>
                                        <p:tgtEl>
                                          <p:spTgt spid="36">
                                            <p:txEl>
                                              <p:pRg st="0" end="0"/>
                                            </p:txEl>
                                          </p:spTgt>
                                        </p:tgtEl>
                                      </p:cBhvr>
                                    </p:animEffect>
                                  </p:childTnLst>
                                </p:cTn>
                              </p:par>
                            </p:childTnLst>
                          </p:cTn>
                        </p:par>
                        <p:par>
                          <p:cTn id="52" fill="hold">
                            <p:stCondLst>
                              <p:cond delay="5000"/>
                            </p:stCondLst>
                            <p:childTnLst>
                              <p:par>
                                <p:cTn id="53" presetID="2" presetClass="entr" presetSubtype="4" accel="50000" decel="50000" fill="hold" grpId="0" nodeType="afterEffect" nodePh="1">
                                  <p:stCondLst>
                                    <p:cond delay="0"/>
                                  </p:stCondLst>
                                  <p:endCondLst>
                                    <p:cond evt="begin" delay="0">
                                      <p:tn val="53"/>
                                    </p:cond>
                                  </p:endCondLst>
                                  <p:childTnLst>
                                    <p:set>
                                      <p:cBhvr>
                                        <p:cTn id="54" dur="1" fill="hold">
                                          <p:stCondLst>
                                            <p:cond delay="0"/>
                                          </p:stCondLst>
                                        </p:cTn>
                                        <p:tgtEl>
                                          <p:spTgt spid="38">
                                            <p:txEl>
                                              <p:pRg st="0" end="0"/>
                                            </p:txEl>
                                          </p:spTgt>
                                        </p:tgtEl>
                                        <p:attrNameLst>
                                          <p:attrName>style.visibility</p:attrName>
                                        </p:attrNameLst>
                                      </p:cBhvr>
                                      <p:to>
                                        <p:strVal val="visible"/>
                                      </p:to>
                                    </p:set>
                                    <p:anim calcmode="lin" valueType="num">
                                      <p:cBhvr additive="base">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8">
                                            <p:txEl>
                                              <p:pRg st="0" end="0"/>
                                            </p:txEl>
                                          </p:spTgt>
                                        </p:tgtEl>
                                        <p:attrNameLst>
                                          <p:attrName>ppt_y</p:attrName>
                                        </p:attrNameLst>
                                      </p:cBhvr>
                                      <p:tavLst>
                                        <p:tav tm="0">
                                          <p:val>
                                            <p:strVal val="1+#ppt_h/2"/>
                                          </p:val>
                                        </p:tav>
                                        <p:tav tm="100000">
                                          <p:val>
                                            <p:strVal val="#ppt_y"/>
                                          </p:val>
                                        </p:tav>
                                      </p:tavLst>
                                    </p:anim>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fltVal val="0"/>
                                          </p:val>
                                        </p:tav>
                                        <p:tav tm="100000">
                                          <p:val>
                                            <p:strVal val="#ppt_h"/>
                                          </p:val>
                                        </p:tav>
                                      </p:tavLst>
                                    </p:anim>
                                    <p:animEffect transition="in" filter="fade">
                                      <p:cBhvr>
                                        <p:cTn id="62" dur="500"/>
                                        <p:tgtEl>
                                          <p:spTgt spid="40"/>
                                        </p:tgtEl>
                                      </p:cBhvr>
                                    </p:animEffect>
                                  </p:childTnLst>
                                </p:cTn>
                              </p:par>
                            </p:childTnLst>
                          </p:cTn>
                        </p:par>
                        <p:par>
                          <p:cTn id="63" fill="hold">
                            <p:stCondLst>
                              <p:cond delay="6000"/>
                            </p:stCondLst>
                            <p:childTnLst>
                              <p:par>
                                <p:cTn id="64" presetID="22" presetClass="entr" presetSubtype="4" fill="hold" grpId="0" nodeType="afterEffect" nodePh="1">
                                  <p:stCondLst>
                                    <p:cond delay="0"/>
                                  </p:stCondLst>
                                  <p:endCondLst>
                                    <p:cond evt="begin" delay="0">
                                      <p:tn val="64"/>
                                    </p:cond>
                                  </p:endCondLst>
                                  <p:childTnLst>
                                    <p:set>
                                      <p:cBhvr>
                                        <p:cTn id="65" dur="1" fill="hold">
                                          <p:stCondLst>
                                            <p:cond delay="0"/>
                                          </p:stCondLst>
                                        </p:cTn>
                                        <p:tgtEl>
                                          <p:spTgt spid="39">
                                            <p:txEl>
                                              <p:pRg st="0" end="0"/>
                                            </p:txEl>
                                          </p:spTgt>
                                        </p:tgtEl>
                                        <p:attrNameLst>
                                          <p:attrName>style.visibility</p:attrName>
                                        </p:attrNameLst>
                                      </p:cBhvr>
                                      <p:to>
                                        <p:strVal val="visible"/>
                                      </p:to>
                                    </p:set>
                                    <p:animEffect transition="in" filter="wipe(down)">
                                      <p:cBhvr>
                                        <p:cTn id="66" dur="500"/>
                                        <p:tgtEl>
                                          <p:spTgt spid="39">
                                            <p:txEl>
                                              <p:pRg st="0" end="0"/>
                                            </p:txEl>
                                          </p:spTgt>
                                        </p:tgtEl>
                                      </p:cBhvr>
                                    </p:animEffect>
                                  </p:childTnLst>
                                </p:cTn>
                              </p:par>
                            </p:childTnLst>
                          </p:cTn>
                        </p:par>
                        <p:par>
                          <p:cTn id="67" fill="hold">
                            <p:stCondLst>
                              <p:cond delay="6500"/>
                            </p:stCondLst>
                            <p:childTnLst>
                              <p:par>
                                <p:cTn id="68" presetID="2" presetClass="entr" presetSubtype="4" accel="50000" decel="50000" fill="hold" grpId="0" nodeType="afterEffect" nodePh="1">
                                  <p:stCondLst>
                                    <p:cond delay="0"/>
                                  </p:stCondLst>
                                  <p:endCondLst>
                                    <p:cond evt="begin" delay="0">
                                      <p:tn val="68"/>
                                    </p:cond>
                                  </p:endCondLst>
                                  <p:childTnLst>
                                    <p:set>
                                      <p:cBhvr>
                                        <p:cTn id="69" dur="1" fill="hold">
                                          <p:stCondLst>
                                            <p:cond delay="0"/>
                                          </p:stCondLst>
                                        </p:cTn>
                                        <p:tgtEl>
                                          <p:spTgt spid="41">
                                            <p:txEl>
                                              <p:pRg st="0" end="0"/>
                                            </p:txEl>
                                          </p:spTgt>
                                        </p:tgtEl>
                                        <p:attrNameLst>
                                          <p:attrName>style.visibility</p:attrName>
                                        </p:attrNameLst>
                                      </p:cBhvr>
                                      <p:to>
                                        <p:strVal val="visible"/>
                                      </p:to>
                                    </p:set>
                                    <p:anim calcmode="lin" valueType="num">
                                      <p:cBhvr additive="base">
                                        <p:cTn id="70"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0"/>
                        </p:tgtEl>
                        <p:attrNameLst>
                          <p:attrName>style.visibility</p:attrName>
                        </p:attrNameLst>
                      </p:cBhvr>
                      <p:to>
                        <p:strVal val="visible"/>
                      </p:to>
                    </p:set>
                    <p:animEffect transition="in" filter="wipe(down)">
                      <p:cBhvr>
                        <p:cTn dur="500"/>
                        <p:tgtEl>
                          <p:spTgt spid="30"/>
                        </p:tgtEl>
                      </p:cBhvr>
                    </p:animEffect>
                  </p:childTnLst>
                </p:cTn>
              </p:par>
            </p:tnLst>
          </p:tmpl>
        </p:tmplLst>
      </p:bldP>
      <p:bldP spid="31" grpId="0" animBg="1"/>
      <p:bldP spid="3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wipe(down)">
                      <p:cBhvr>
                        <p:cTn dur="500"/>
                        <p:tgtEl>
                          <p:spTgt spid="33"/>
                        </p:tgtEl>
                      </p:cBhvr>
                    </p:animEffect>
                  </p:childTnLst>
                </p:cTn>
              </p:par>
            </p:tnLst>
          </p:tmpl>
        </p:tmplLst>
      </p:bldP>
      <p:bldP spid="34" grpId="0" animBg="1"/>
      <p:bldP spid="3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5"/>
                        </p:tgtEl>
                        <p:attrNameLst>
                          <p:attrName>style.visibility</p:attrName>
                        </p:attrNameLst>
                      </p:cBhvr>
                      <p:to>
                        <p:strVal val="visible"/>
                      </p:to>
                    </p:set>
                    <p:anim calcmode="lin" valueType="num">
                      <p:cBhvr additive="base">
                        <p:cTn dur="500" fill="hold"/>
                        <p:tgtEl>
                          <p:spTgt spid="35"/>
                        </p:tgtEl>
                        <p:attrNameLst>
                          <p:attrName>ppt_x</p:attrName>
                        </p:attrNameLst>
                      </p:cBhvr>
                      <p:tavLst>
                        <p:tav tm="0">
                          <p:val>
                            <p:strVal val="#ppt_x"/>
                          </p:val>
                        </p:tav>
                        <p:tav tm="100000">
                          <p:val>
                            <p:strVal val="#ppt_x"/>
                          </p:val>
                        </p:tav>
                      </p:tavLst>
                    </p:anim>
                    <p:anim calcmode="lin" valueType="num">
                      <p:cBhvr additive="base">
                        <p:cTn dur="500" fill="hold"/>
                        <p:tgtEl>
                          <p:spTgt spid="35"/>
                        </p:tgtEl>
                        <p:attrNameLst>
                          <p:attrName>ppt_y</p:attrName>
                        </p:attrNameLst>
                      </p:cBhvr>
                      <p:tavLst>
                        <p:tav tm="0">
                          <p:val>
                            <p:strVal val="1+#ppt_h/2"/>
                          </p:val>
                        </p:tav>
                        <p:tav tm="100000">
                          <p:val>
                            <p:strVal val="#ppt_y"/>
                          </p:val>
                        </p:tav>
                      </p:tavLst>
                    </p:anim>
                  </p:childTnLst>
                </p:cTn>
              </p:par>
            </p:tnLst>
          </p:tmpl>
        </p:tmplLst>
      </p:bldP>
      <p:bldP spid="3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6"/>
                        </p:tgtEl>
                        <p:attrNameLst>
                          <p:attrName>style.visibility</p:attrName>
                        </p:attrNameLst>
                      </p:cBhvr>
                      <p:to>
                        <p:strVal val="visible"/>
                      </p:to>
                    </p:set>
                    <p:animEffect transition="in" filter="wipe(down)">
                      <p:cBhvr>
                        <p:cTn dur="500"/>
                        <p:tgtEl>
                          <p:spTgt spid="36"/>
                        </p:tgtEl>
                      </p:cBhvr>
                    </p:animEffect>
                  </p:childTnLst>
                </p:cTn>
              </p:par>
            </p:tnLst>
          </p:tmpl>
        </p:tmplLst>
      </p:bldP>
      <p:bldP spid="37" grpId="0" animBg="1"/>
      <p:bldP spid="3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8"/>
                        </p:tgtEl>
                        <p:attrNameLst>
                          <p:attrName>style.visibility</p:attrName>
                        </p:attrNameLst>
                      </p:cBhvr>
                      <p:to>
                        <p:strVal val="visible"/>
                      </p:to>
                    </p:set>
                    <p:anim calcmode="lin" valueType="num">
                      <p:cBhvr additive="base">
                        <p:cTn dur="500" fill="hold"/>
                        <p:tgtEl>
                          <p:spTgt spid="38"/>
                        </p:tgtEl>
                        <p:attrNameLst>
                          <p:attrName>ppt_x</p:attrName>
                        </p:attrNameLst>
                      </p:cBhvr>
                      <p:tavLst>
                        <p:tav tm="0">
                          <p:val>
                            <p:strVal val="#ppt_x"/>
                          </p:val>
                        </p:tav>
                        <p:tav tm="100000">
                          <p:val>
                            <p:strVal val="#ppt_x"/>
                          </p:val>
                        </p:tav>
                      </p:tavLst>
                    </p:anim>
                    <p:anim calcmode="lin" valueType="num">
                      <p:cBhvr additive="base">
                        <p:cTn dur="500" fill="hold"/>
                        <p:tgtEl>
                          <p:spTgt spid="38"/>
                        </p:tgtEl>
                        <p:attrNameLst>
                          <p:attrName>ppt_y</p:attrName>
                        </p:attrNameLst>
                      </p:cBhvr>
                      <p:tavLst>
                        <p:tav tm="0">
                          <p:val>
                            <p:strVal val="1+#ppt_h/2"/>
                          </p:val>
                        </p:tav>
                        <p:tav tm="100000">
                          <p:val>
                            <p:strVal val="#ppt_y"/>
                          </p:val>
                        </p:tav>
                      </p:tavLst>
                    </p:anim>
                  </p:childTnLst>
                </p:cTn>
              </p:par>
            </p:tnLst>
          </p:tmpl>
        </p:tmplLst>
      </p:bldP>
      <p:bldP spid="3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wipe(down)">
                      <p:cBhvr>
                        <p:cTn dur="500"/>
                        <p:tgtEl>
                          <p:spTgt spid="39"/>
                        </p:tgtEl>
                      </p:cBhvr>
                    </p:animEffect>
                  </p:childTnLst>
                </p:cTn>
              </p:par>
            </p:tnLst>
          </p:tmpl>
        </p:tmplLst>
      </p:bldP>
      <p:bldP spid="40" grpId="0" animBg="1"/>
      <p:bldP spid="4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P spid="42" grpId="0"/>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m02">
    <p:spTree>
      <p:nvGrpSpPr>
        <p:cNvPr id="1" name=""/>
        <p:cNvGrpSpPr/>
        <p:nvPr/>
      </p:nvGrpSpPr>
      <p:grpSpPr>
        <a:xfrm>
          <a:off x="0" y="0"/>
          <a:ext cx="0" cy="0"/>
          <a:chOff x="0" y="0"/>
          <a:chExt cx="0" cy="0"/>
        </a:xfrm>
      </p:grpSpPr>
      <p:cxnSp>
        <p:nvCxnSpPr>
          <p:cNvPr id="3" name="Straight Line buttom"/>
          <p:cNvCxnSpPr/>
          <p:nvPr userDrawn="1"/>
        </p:nvCxnSpPr>
        <p:spPr>
          <a:xfrm>
            <a:off x="914400" y="3775204"/>
            <a:ext cx="10363200"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8" name="Oval 7"/>
          <p:cNvSpPr/>
          <p:nvPr userDrawn="1"/>
        </p:nvSpPr>
        <p:spPr>
          <a:xfrm>
            <a:off x="1952359" y="3655460"/>
            <a:ext cx="239488" cy="239488"/>
          </a:xfrm>
          <a:prstGeom prst="ellips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3735" kern="1200" dirty="0">
              <a:solidFill>
                <a:srgbClr val="237DB9">
                  <a:lumMod val="75000"/>
                </a:srgbClr>
              </a:solidFill>
              <a:latin typeface="FontAwesome" pitchFamily="2" charset="0"/>
            </a:endParaRPr>
          </a:p>
        </p:txBody>
      </p:sp>
      <p:sp>
        <p:nvSpPr>
          <p:cNvPr id="9" name="Oval 8"/>
          <p:cNvSpPr/>
          <p:nvPr userDrawn="1"/>
        </p:nvSpPr>
        <p:spPr>
          <a:xfrm>
            <a:off x="4613616" y="3653343"/>
            <a:ext cx="239488" cy="239488"/>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3735" kern="1200" dirty="0">
              <a:solidFill>
                <a:srgbClr val="15AA96">
                  <a:lumMod val="50000"/>
                </a:srgbClr>
              </a:solidFill>
              <a:latin typeface="FontAwesome" pitchFamily="2" charset="0"/>
            </a:endParaRPr>
          </a:p>
        </p:txBody>
      </p:sp>
      <p:sp>
        <p:nvSpPr>
          <p:cNvPr id="10" name="Oval 9"/>
          <p:cNvSpPr/>
          <p:nvPr userDrawn="1"/>
        </p:nvSpPr>
        <p:spPr>
          <a:xfrm>
            <a:off x="7274873" y="3655460"/>
            <a:ext cx="239488" cy="239488"/>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3735" kern="1200" dirty="0">
              <a:solidFill>
                <a:srgbClr val="9BB955">
                  <a:lumMod val="75000"/>
                </a:srgbClr>
              </a:solidFill>
              <a:latin typeface="FontAwesome" pitchFamily="2" charset="0"/>
            </a:endParaRPr>
          </a:p>
        </p:txBody>
      </p:sp>
      <p:sp>
        <p:nvSpPr>
          <p:cNvPr id="11" name="Oval 10"/>
          <p:cNvSpPr/>
          <p:nvPr userDrawn="1"/>
        </p:nvSpPr>
        <p:spPr>
          <a:xfrm>
            <a:off x="9936129" y="3655460"/>
            <a:ext cx="239488" cy="239488"/>
          </a:xfrm>
          <a:prstGeom prst="ellipse">
            <a:avLst/>
          </a:pr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defTabSz="1375410" hangingPunct="1"/>
            <a:endParaRPr lang="en-US" sz="3200" kern="1200" dirty="0">
              <a:solidFill>
                <a:srgbClr val="F19B14">
                  <a:lumMod val="75000"/>
                </a:srgbClr>
              </a:solidFill>
              <a:latin typeface="FontAwesome" pitchFamily="2" charset="0"/>
            </a:endParaRPr>
          </a:p>
        </p:txBody>
      </p:sp>
      <p:sp>
        <p:nvSpPr>
          <p:cNvPr id="19" name="Up Arrow Callout 18"/>
          <p:cNvSpPr/>
          <p:nvPr/>
        </p:nvSpPr>
        <p:spPr>
          <a:xfrm flipV="1">
            <a:off x="3560625" y="1791395"/>
            <a:ext cx="2358195" cy="1811799"/>
          </a:xfrm>
          <a:prstGeom prst="upArrowCallout">
            <a:avLst>
              <a:gd name="adj1" fmla="val 30842"/>
              <a:gd name="adj2" fmla="val 15421"/>
              <a:gd name="adj3" fmla="val 12155"/>
              <a:gd name="adj4" fmla="val 89716"/>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5" name="Picture Placeholder 7"/>
          <p:cNvSpPr>
            <a:spLocks noGrp="1"/>
          </p:cNvSpPr>
          <p:nvPr userDrawn="1">
            <p:ph type="pic" sz="quarter" idx="10" hasCustomPrompt="1"/>
          </p:nvPr>
        </p:nvSpPr>
        <p:spPr>
          <a:xfrm>
            <a:off x="1272821" y="1963502"/>
            <a:ext cx="1570496" cy="1570028"/>
          </a:xfrm>
          <a:prstGeom prst="ellipse">
            <a:avLst/>
          </a:prstGeom>
          <a:ln w="28575">
            <a:solidFill>
              <a:schemeClr val="accent1"/>
            </a:solidFill>
          </a:ln>
        </p:spPr>
        <p:txBody>
          <a:bodyPr bIns="91440" anchor="b"/>
          <a:lstStyle>
            <a:lvl1pPr algn="ctr">
              <a:buNone/>
              <a:defRPr sz="1065">
                <a:solidFill>
                  <a:schemeClr val="tx1">
                    <a:lumMod val="50000"/>
                    <a:lumOff val="50000"/>
                  </a:schemeClr>
                </a:solidFill>
              </a:defRPr>
            </a:lvl1pPr>
          </a:lstStyle>
          <a:p>
            <a:r>
              <a:rPr lang="en-US" dirty="0" smtClean="0"/>
              <a:t>Image Holder</a:t>
            </a:r>
            <a:endParaRPr lang="en-US" dirty="0"/>
          </a:p>
        </p:txBody>
      </p:sp>
      <p:sp>
        <p:nvSpPr>
          <p:cNvPr id="29" name="Text Placeholder 3"/>
          <p:cNvSpPr>
            <a:spLocks noGrp="1"/>
          </p:cNvSpPr>
          <p:nvPr>
            <p:ph type="body" sz="half" idx="16" hasCustomPrompt="1"/>
          </p:nvPr>
        </p:nvSpPr>
        <p:spPr>
          <a:xfrm>
            <a:off x="3792045" y="1901614"/>
            <a:ext cx="1895355" cy="508973"/>
          </a:xfrm>
          <a:prstGeom prst="rect">
            <a:avLst/>
          </a:prstGeom>
        </p:spPr>
        <p:txBody>
          <a:bodyPr wrap="square" lIns="0" tIns="0" rIns="0" bIns="0" anchor="t">
            <a:noAutofit/>
          </a:bodyPr>
          <a:lstStyle>
            <a:lvl1pPr marL="0" indent="0" algn="ctr">
              <a:buNone/>
              <a:defRPr sz="14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0" name="Text Placeholder 3"/>
          <p:cNvSpPr>
            <a:spLocks noGrp="1"/>
          </p:cNvSpPr>
          <p:nvPr>
            <p:ph type="body" sz="half" idx="15"/>
          </p:nvPr>
        </p:nvSpPr>
        <p:spPr>
          <a:xfrm>
            <a:off x="3604282" y="2375567"/>
            <a:ext cx="2270884" cy="860328"/>
          </a:xfrm>
          <a:prstGeom prst="rect">
            <a:avLst/>
          </a:prstGeom>
        </p:spPr>
        <p:txBody>
          <a:bodyPr wrap="squar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31" name="Up Arrow Callout 30"/>
          <p:cNvSpPr/>
          <p:nvPr userDrawn="1"/>
        </p:nvSpPr>
        <p:spPr>
          <a:xfrm flipV="1">
            <a:off x="8842405" y="1791395"/>
            <a:ext cx="2358195" cy="1811799"/>
          </a:xfrm>
          <a:prstGeom prst="upArrowCallout">
            <a:avLst>
              <a:gd name="adj1" fmla="val 30842"/>
              <a:gd name="adj2" fmla="val 15421"/>
              <a:gd name="adj3" fmla="val 12155"/>
              <a:gd name="adj4" fmla="val 89716"/>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2" name="Text Placeholder 3"/>
          <p:cNvSpPr>
            <a:spLocks noGrp="1"/>
          </p:cNvSpPr>
          <p:nvPr>
            <p:ph type="body" sz="half" idx="17" hasCustomPrompt="1"/>
          </p:nvPr>
        </p:nvSpPr>
        <p:spPr>
          <a:xfrm>
            <a:off x="9073825" y="1901614"/>
            <a:ext cx="1895355" cy="508973"/>
          </a:xfrm>
          <a:prstGeom prst="rect">
            <a:avLst/>
          </a:prstGeom>
        </p:spPr>
        <p:txBody>
          <a:bodyPr wrap="square" lIns="0" tIns="0" rIns="0" bIns="0" anchor="t">
            <a:noAutofit/>
          </a:bodyPr>
          <a:lstStyle>
            <a:lvl1pPr marL="0" indent="0" algn="ctr">
              <a:buNone/>
              <a:defRPr sz="14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3" name="Text Placeholder 3"/>
          <p:cNvSpPr>
            <a:spLocks noGrp="1"/>
          </p:cNvSpPr>
          <p:nvPr>
            <p:ph type="body" sz="half" idx="18"/>
          </p:nvPr>
        </p:nvSpPr>
        <p:spPr>
          <a:xfrm>
            <a:off x="8886062" y="2372087"/>
            <a:ext cx="2270884" cy="860328"/>
          </a:xfrm>
          <a:prstGeom prst="rect">
            <a:avLst/>
          </a:prstGeom>
        </p:spPr>
        <p:txBody>
          <a:bodyPr wrap="squar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34" name="Up Arrow Callout 33"/>
          <p:cNvSpPr/>
          <p:nvPr userDrawn="1"/>
        </p:nvSpPr>
        <p:spPr>
          <a:xfrm>
            <a:off x="888733" y="3997078"/>
            <a:ext cx="2358195" cy="1811799"/>
          </a:xfrm>
          <a:prstGeom prst="upArrowCallout">
            <a:avLst>
              <a:gd name="adj1" fmla="val 30842"/>
              <a:gd name="adj2" fmla="val 15421"/>
              <a:gd name="adj3" fmla="val 12155"/>
              <a:gd name="adj4" fmla="val 89716"/>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rtl="1" hangingPunct="1"/>
            <a:endParaRPr lang="en-US" sz="2665" kern="1200" dirty="0">
              <a:solidFill>
                <a:srgbClr val="FFFFFF"/>
              </a:solidFill>
            </a:endParaRPr>
          </a:p>
        </p:txBody>
      </p:sp>
      <p:sp>
        <p:nvSpPr>
          <p:cNvPr id="35" name="Text Placeholder 3"/>
          <p:cNvSpPr>
            <a:spLocks noGrp="1"/>
          </p:cNvSpPr>
          <p:nvPr>
            <p:ph type="body" sz="half" idx="19" hasCustomPrompt="1"/>
          </p:nvPr>
        </p:nvSpPr>
        <p:spPr>
          <a:xfrm>
            <a:off x="1120153" y="4345166"/>
            <a:ext cx="1895355" cy="508973"/>
          </a:xfrm>
          <a:prstGeom prst="rect">
            <a:avLst/>
          </a:prstGeom>
        </p:spPr>
        <p:txBody>
          <a:bodyPr wrap="square" lIns="0" tIns="0" rIns="0" bIns="0" anchor="t">
            <a:noAutofit/>
          </a:bodyPr>
          <a:lstStyle>
            <a:lvl1pPr marL="0" indent="0" algn="ctr" rtl="1">
              <a:buNone/>
              <a:defRPr sz="14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6" name="Text Placeholder 3"/>
          <p:cNvSpPr>
            <a:spLocks noGrp="1"/>
          </p:cNvSpPr>
          <p:nvPr>
            <p:ph type="body" sz="half" idx="20"/>
          </p:nvPr>
        </p:nvSpPr>
        <p:spPr>
          <a:xfrm>
            <a:off x="932390" y="4841305"/>
            <a:ext cx="2270884" cy="860328"/>
          </a:xfrm>
          <a:prstGeom prst="rect">
            <a:avLst/>
          </a:prstGeom>
        </p:spPr>
        <p:txBody>
          <a:bodyPr wrap="square" lIns="0" tIns="0" rIns="0" bIns="0" anchor="t">
            <a:noAutofit/>
          </a:bodyPr>
          <a:lstStyle>
            <a:lvl1pPr marL="0" indent="0" algn="ctr" rtl="1">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37" name="Up Arrow Callout 36"/>
          <p:cNvSpPr/>
          <p:nvPr userDrawn="1"/>
        </p:nvSpPr>
        <p:spPr>
          <a:xfrm>
            <a:off x="6224109" y="3997078"/>
            <a:ext cx="2358195" cy="1811799"/>
          </a:xfrm>
          <a:prstGeom prst="upArrowCallout">
            <a:avLst>
              <a:gd name="adj1" fmla="val 30842"/>
              <a:gd name="adj2" fmla="val 15421"/>
              <a:gd name="adj3" fmla="val 12155"/>
              <a:gd name="adj4" fmla="val 89716"/>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rtl="1" hangingPunct="1"/>
            <a:endParaRPr lang="en-US" sz="2665" kern="1200" dirty="0">
              <a:solidFill>
                <a:srgbClr val="FFFFFF"/>
              </a:solidFill>
            </a:endParaRPr>
          </a:p>
        </p:txBody>
      </p:sp>
      <p:sp>
        <p:nvSpPr>
          <p:cNvPr id="38" name="Text Placeholder 3"/>
          <p:cNvSpPr>
            <a:spLocks noGrp="1"/>
          </p:cNvSpPr>
          <p:nvPr>
            <p:ph type="body" sz="half" idx="21" hasCustomPrompt="1"/>
          </p:nvPr>
        </p:nvSpPr>
        <p:spPr>
          <a:xfrm>
            <a:off x="6455529" y="4332332"/>
            <a:ext cx="1895355" cy="508973"/>
          </a:xfrm>
          <a:prstGeom prst="rect">
            <a:avLst/>
          </a:prstGeom>
        </p:spPr>
        <p:txBody>
          <a:bodyPr wrap="square" lIns="0" tIns="0" rIns="0" bIns="0" anchor="t">
            <a:noAutofit/>
          </a:bodyPr>
          <a:lstStyle>
            <a:lvl1pPr marL="0" indent="0" algn="ctr" rtl="1">
              <a:buNone/>
              <a:defRPr sz="14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9" name="Text Placeholder 3"/>
          <p:cNvSpPr>
            <a:spLocks noGrp="1"/>
          </p:cNvSpPr>
          <p:nvPr>
            <p:ph type="body" sz="half" idx="22"/>
          </p:nvPr>
        </p:nvSpPr>
        <p:spPr>
          <a:xfrm>
            <a:off x="6267766" y="4815639"/>
            <a:ext cx="2270884" cy="860328"/>
          </a:xfrm>
          <a:prstGeom prst="rect">
            <a:avLst/>
          </a:prstGeom>
        </p:spPr>
        <p:txBody>
          <a:bodyPr wrap="square" lIns="0" tIns="0" rIns="0" bIns="0" anchor="t">
            <a:noAutofit/>
          </a:bodyPr>
          <a:lstStyle>
            <a:lvl1pPr marL="0" indent="0" algn="ctr" rtl="1">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41" name="Picture Placeholder 7"/>
          <p:cNvSpPr>
            <a:spLocks noGrp="1"/>
          </p:cNvSpPr>
          <p:nvPr>
            <p:ph type="pic" sz="quarter" idx="23" hasCustomPrompt="1"/>
          </p:nvPr>
        </p:nvSpPr>
        <p:spPr>
          <a:xfrm>
            <a:off x="3933711" y="4041773"/>
            <a:ext cx="1570496" cy="1570028"/>
          </a:xfrm>
          <a:prstGeom prst="ellipse">
            <a:avLst/>
          </a:prstGeom>
          <a:ln w="28575">
            <a:solidFill>
              <a:schemeClr val="accent2"/>
            </a:solidFill>
          </a:ln>
        </p:spPr>
        <p:txBody>
          <a:bodyPr bIns="91440" anchor="b"/>
          <a:lstStyle>
            <a:lvl1pPr algn="ctr">
              <a:buNone/>
              <a:defRPr sz="1065">
                <a:solidFill>
                  <a:schemeClr val="tx1">
                    <a:lumMod val="50000"/>
                    <a:lumOff val="50000"/>
                  </a:schemeClr>
                </a:solidFill>
              </a:defRPr>
            </a:lvl1pPr>
          </a:lstStyle>
          <a:p>
            <a:r>
              <a:rPr lang="en-US" dirty="0" smtClean="0"/>
              <a:t>Image Holder</a:t>
            </a:r>
            <a:endParaRPr lang="en-US" dirty="0"/>
          </a:p>
        </p:txBody>
      </p:sp>
      <p:sp>
        <p:nvSpPr>
          <p:cNvPr id="42" name="Picture Placeholder 7"/>
          <p:cNvSpPr>
            <a:spLocks noGrp="1"/>
          </p:cNvSpPr>
          <p:nvPr>
            <p:ph type="pic" sz="quarter" idx="24" hasCustomPrompt="1"/>
          </p:nvPr>
        </p:nvSpPr>
        <p:spPr>
          <a:xfrm>
            <a:off x="9390369" y="4041773"/>
            <a:ext cx="1570496" cy="1570028"/>
          </a:xfrm>
          <a:prstGeom prst="ellipse">
            <a:avLst/>
          </a:prstGeom>
          <a:ln w="28575">
            <a:solidFill>
              <a:schemeClr val="accent4"/>
            </a:solidFill>
          </a:ln>
        </p:spPr>
        <p:txBody>
          <a:bodyPr bIns="91440" anchor="b"/>
          <a:lstStyle>
            <a:lvl1pPr algn="ctr">
              <a:buNone/>
              <a:defRPr sz="1065">
                <a:solidFill>
                  <a:schemeClr val="tx1">
                    <a:lumMod val="50000"/>
                    <a:lumOff val="50000"/>
                  </a:schemeClr>
                </a:solidFill>
              </a:defRPr>
            </a:lvl1pPr>
          </a:lstStyle>
          <a:p>
            <a:r>
              <a:rPr lang="en-US" dirty="0" smtClean="0"/>
              <a:t>Image Holder</a:t>
            </a:r>
            <a:endParaRPr lang="en-US" dirty="0"/>
          </a:p>
        </p:txBody>
      </p:sp>
      <p:sp>
        <p:nvSpPr>
          <p:cNvPr id="43" name="Picture Placeholder 7"/>
          <p:cNvSpPr>
            <a:spLocks noGrp="1"/>
          </p:cNvSpPr>
          <p:nvPr>
            <p:ph type="pic" sz="quarter" idx="25" hasCustomPrompt="1"/>
          </p:nvPr>
        </p:nvSpPr>
        <p:spPr>
          <a:xfrm>
            <a:off x="6600780" y="1963502"/>
            <a:ext cx="1570496" cy="1570028"/>
          </a:xfrm>
          <a:prstGeom prst="ellipse">
            <a:avLst/>
          </a:prstGeom>
          <a:ln w="28575">
            <a:solidFill>
              <a:schemeClr val="accent3"/>
            </a:solidFill>
          </a:ln>
        </p:spPr>
        <p:txBody>
          <a:bodyPr bIns="91440" anchor="b"/>
          <a:lstStyle>
            <a:lvl1pPr algn="ctr">
              <a:buNone/>
              <a:defRPr sz="1065">
                <a:solidFill>
                  <a:schemeClr val="tx1">
                    <a:lumMod val="50000"/>
                    <a:lumOff val="50000"/>
                  </a:schemeClr>
                </a:solidFill>
              </a:defRPr>
            </a:lvl1pPr>
          </a:lstStyle>
          <a:p>
            <a:r>
              <a:rPr lang="en-US" dirty="0" smtClean="0"/>
              <a:t>Image Holder</a:t>
            </a:r>
            <a:endParaRPr lang="en-US" dirty="0"/>
          </a:p>
        </p:txBody>
      </p:sp>
      <p:sp>
        <p:nvSpPr>
          <p:cNvPr id="44"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45"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46" name="Round Same Side Corner Rectangle 45"/>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47"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xEl>
                                              <p:pRg st="0" end="0"/>
                                            </p:txEl>
                                          </p:spTgt>
                                        </p:tgtEl>
                                        <p:attrNameLst>
                                          <p:attrName>style.visibility</p:attrName>
                                        </p:attrNameLst>
                                      </p:cBhvr>
                                      <p:to>
                                        <p:strVal val="visible"/>
                                      </p:to>
                                    </p:set>
                                    <p:animEffect transition="in" filter="fade">
                                      <p:cBhvr>
                                        <p:cTn id="11" dur="500"/>
                                        <p:tgtEl>
                                          <p:spTgt spid="45">
                                            <p:txEl>
                                              <p:pRg st="0" end="0"/>
                                            </p:txEl>
                                          </p:spTgt>
                                        </p:tgtEl>
                                      </p:cBhvr>
                                    </p:animEffect>
                                  </p:childTnLst>
                                </p:cTn>
                              </p:par>
                            </p:childTnLst>
                          </p:cTn>
                        </p:par>
                        <p:par>
                          <p:cTn id="12" fill="hold">
                            <p:stCondLst>
                              <p:cond delay="1000"/>
                            </p:stCondLst>
                            <p:childTnLst>
                              <p:par>
                                <p:cTn id="13" presetID="1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plus(in)">
                                      <p:cBhvr>
                                        <p:cTn id="15" dur="500"/>
                                        <p:tgtEl>
                                          <p:spTgt spid="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500" fill="hold"/>
                                        <p:tgtEl>
                                          <p:spTgt spid="3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4" fill="hold" grpId="0" nodeType="afterEffect" nodePh="1">
                                  <p:stCondLst>
                                    <p:cond delay="0"/>
                                  </p:stCondLst>
                                  <p:endCondLst>
                                    <p:cond evt="begin" delay="0">
                                      <p:tn val="35"/>
                                    </p:cond>
                                  </p:endCondLst>
                                  <p:childTnLst>
                                    <p:set>
                                      <p:cBhvr>
                                        <p:cTn id="36" dur="1" fill="hold">
                                          <p:stCondLst>
                                            <p:cond delay="0"/>
                                          </p:stCondLst>
                                        </p:cTn>
                                        <p:tgtEl>
                                          <p:spTgt spid="35">
                                            <p:txEl>
                                              <p:pRg st="0" end="0"/>
                                            </p:txEl>
                                          </p:spTgt>
                                        </p:tgtEl>
                                        <p:attrNameLst>
                                          <p:attrName>style.visibility</p:attrName>
                                        </p:attrNameLst>
                                      </p:cBhvr>
                                      <p:to>
                                        <p:strVal val="visible"/>
                                      </p:to>
                                    </p:set>
                                    <p:animEffect transition="in" filter="wipe(down)">
                                      <p:cBhvr>
                                        <p:cTn id="37" dur="500"/>
                                        <p:tgtEl>
                                          <p:spTgt spid="35">
                                            <p:txEl>
                                              <p:pRg st="0" end="0"/>
                                            </p:txEl>
                                          </p:spTgt>
                                        </p:tgtEl>
                                      </p:cBhvr>
                                    </p:animEffect>
                                  </p:childTnLst>
                                </p:cTn>
                              </p:par>
                            </p:childTnLst>
                          </p:cTn>
                        </p:par>
                        <p:par>
                          <p:cTn id="38" fill="hold">
                            <p:stCondLst>
                              <p:cond delay="3500"/>
                            </p:stCondLst>
                            <p:childTnLst>
                              <p:par>
                                <p:cTn id="39" presetID="22" presetClass="entr" presetSubtype="4" fill="hold" grpId="0" nodeType="afterEffect" nodePh="1">
                                  <p:stCondLst>
                                    <p:cond delay="0"/>
                                  </p:stCondLst>
                                  <p:endCondLst>
                                    <p:cond evt="begin" delay="0">
                                      <p:tn val="39"/>
                                    </p:cond>
                                  </p:endCondLst>
                                  <p:childTnLst>
                                    <p:set>
                                      <p:cBhvr>
                                        <p:cTn id="40" dur="1" fill="hold">
                                          <p:stCondLst>
                                            <p:cond delay="0"/>
                                          </p:stCondLst>
                                        </p:cTn>
                                        <p:tgtEl>
                                          <p:spTgt spid="36">
                                            <p:txEl>
                                              <p:pRg st="0" end="0"/>
                                            </p:txEl>
                                          </p:spTgt>
                                        </p:tgtEl>
                                        <p:attrNameLst>
                                          <p:attrName>style.visibility</p:attrName>
                                        </p:attrNameLst>
                                      </p:cBhvr>
                                      <p:to>
                                        <p:strVal val="visible"/>
                                      </p:to>
                                    </p:set>
                                    <p:animEffect transition="in" filter="wipe(down)">
                                      <p:cBhvr>
                                        <p:cTn id="41" dur="500"/>
                                        <p:tgtEl>
                                          <p:spTgt spid="36">
                                            <p:txEl>
                                              <p:pRg st="0" end="0"/>
                                            </p:txEl>
                                          </p:spTgt>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animEffect transition="in" filter="fade">
                                      <p:cBhvr>
                                        <p:cTn id="53" dur="500"/>
                                        <p:tgtEl>
                                          <p:spTgt spid="41"/>
                                        </p:tgtEl>
                                      </p:cBhvr>
                                    </p:animEffect>
                                  </p:childTnLst>
                                </p:cTn>
                              </p:par>
                            </p:childTnLst>
                          </p:cTn>
                        </p:par>
                        <p:par>
                          <p:cTn id="54" fill="hold">
                            <p:stCondLst>
                              <p:cond delay="5000"/>
                            </p:stCondLst>
                            <p:childTnLst>
                              <p:par>
                                <p:cTn id="55" presetID="47"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4" fill="hold" grpId="0" nodeType="afterEffect" nodePh="1">
                                  <p:stCondLst>
                                    <p:cond delay="0"/>
                                  </p:stCondLst>
                                  <p:endCondLst>
                                    <p:cond evt="begin" delay="0">
                                      <p:tn val="61"/>
                                    </p:cond>
                                  </p:endCondLst>
                                  <p:childTnLst>
                                    <p:set>
                                      <p:cBhvr>
                                        <p:cTn id="62" dur="1" fill="hold">
                                          <p:stCondLst>
                                            <p:cond delay="0"/>
                                          </p:stCondLst>
                                        </p:cTn>
                                        <p:tgtEl>
                                          <p:spTgt spid="29">
                                            <p:txEl>
                                              <p:pRg st="0" end="0"/>
                                            </p:txEl>
                                          </p:spTgt>
                                        </p:tgtEl>
                                        <p:attrNameLst>
                                          <p:attrName>style.visibility</p:attrName>
                                        </p:attrNameLst>
                                      </p:cBhvr>
                                      <p:to>
                                        <p:strVal val="visible"/>
                                      </p:to>
                                    </p:set>
                                    <p:animEffect transition="in" filter="wipe(down)">
                                      <p:cBhvr>
                                        <p:cTn id="63" dur="500"/>
                                        <p:tgtEl>
                                          <p:spTgt spid="29">
                                            <p:txEl>
                                              <p:pRg st="0" end="0"/>
                                            </p:txEl>
                                          </p:spTgt>
                                        </p:tgtEl>
                                      </p:cBhvr>
                                    </p:animEffect>
                                  </p:childTnLst>
                                </p:cTn>
                              </p:par>
                            </p:childTnLst>
                          </p:cTn>
                        </p:par>
                        <p:par>
                          <p:cTn id="64" fill="hold">
                            <p:stCondLst>
                              <p:cond delay="6000"/>
                            </p:stCondLst>
                            <p:childTnLst>
                              <p:par>
                                <p:cTn id="65" presetID="22" presetClass="entr" presetSubtype="4" fill="hold" grpId="0" nodeType="afterEffect" nodePh="1">
                                  <p:stCondLst>
                                    <p:cond delay="0"/>
                                  </p:stCondLst>
                                  <p:endCondLst>
                                    <p:cond evt="begin" delay="0">
                                      <p:tn val="65"/>
                                    </p:cond>
                                  </p:endCondLst>
                                  <p:childTnLst>
                                    <p:set>
                                      <p:cBhvr>
                                        <p:cTn id="66" dur="1" fill="hold">
                                          <p:stCondLst>
                                            <p:cond delay="0"/>
                                          </p:stCondLst>
                                        </p:cTn>
                                        <p:tgtEl>
                                          <p:spTgt spid="30">
                                            <p:txEl>
                                              <p:pRg st="0" end="0"/>
                                            </p:txEl>
                                          </p:spTgt>
                                        </p:tgtEl>
                                        <p:attrNameLst>
                                          <p:attrName>style.visibility</p:attrName>
                                        </p:attrNameLst>
                                      </p:cBhvr>
                                      <p:to>
                                        <p:strVal val="visible"/>
                                      </p:to>
                                    </p:set>
                                    <p:animEffect transition="in" filter="wipe(down)">
                                      <p:cBhvr>
                                        <p:cTn id="67" dur="500"/>
                                        <p:tgtEl>
                                          <p:spTgt spid="30">
                                            <p:txEl>
                                              <p:pRg st="0" end="0"/>
                                            </p:txEl>
                                          </p:spTgt>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fltVal val="0"/>
                                          </p:val>
                                        </p:tav>
                                        <p:tav tm="100000">
                                          <p:val>
                                            <p:strVal val="#ppt_h"/>
                                          </p:val>
                                        </p:tav>
                                      </p:tavLst>
                                    </p:anim>
                                    <p:animEffect transition="in" filter="fade">
                                      <p:cBhvr>
                                        <p:cTn id="73" dur="500"/>
                                        <p:tgtEl>
                                          <p:spTgt spid="10"/>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Effect transition="in" filter="fade">
                                      <p:cBhvr>
                                        <p:cTn id="79" dur="500"/>
                                        <p:tgtEl>
                                          <p:spTgt spid="43"/>
                                        </p:tgtEl>
                                      </p:cBhvr>
                                    </p:animEffect>
                                  </p:childTnLst>
                                </p:cTn>
                              </p:par>
                            </p:childTnLst>
                          </p:cTn>
                        </p:par>
                        <p:par>
                          <p:cTn id="80" fill="hold">
                            <p:stCondLst>
                              <p:cond delay="7500"/>
                            </p:stCondLst>
                            <p:childTnLst>
                              <p:par>
                                <p:cTn id="81" presetID="42" presetClass="entr" presetSubtype="0"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anim calcmode="lin" valueType="num">
                                      <p:cBhvr>
                                        <p:cTn id="84" dur="500" fill="hold"/>
                                        <p:tgtEl>
                                          <p:spTgt spid="37"/>
                                        </p:tgtEl>
                                        <p:attrNameLst>
                                          <p:attrName>ppt_x</p:attrName>
                                        </p:attrNameLst>
                                      </p:cBhvr>
                                      <p:tavLst>
                                        <p:tav tm="0">
                                          <p:val>
                                            <p:strVal val="#ppt_x"/>
                                          </p:val>
                                        </p:tav>
                                        <p:tav tm="100000">
                                          <p:val>
                                            <p:strVal val="#ppt_x"/>
                                          </p:val>
                                        </p:tav>
                                      </p:tavLst>
                                    </p:anim>
                                    <p:anim calcmode="lin" valueType="num">
                                      <p:cBhvr>
                                        <p:cTn id="85" dur="500" fill="hold"/>
                                        <p:tgtEl>
                                          <p:spTgt spid="37"/>
                                        </p:tgtEl>
                                        <p:attrNameLst>
                                          <p:attrName>ppt_y</p:attrName>
                                        </p:attrNameLst>
                                      </p:cBhvr>
                                      <p:tavLst>
                                        <p:tav tm="0">
                                          <p:val>
                                            <p:strVal val="#ppt_y+.1"/>
                                          </p:val>
                                        </p:tav>
                                        <p:tav tm="100000">
                                          <p:val>
                                            <p:strVal val="#ppt_y"/>
                                          </p:val>
                                        </p:tav>
                                      </p:tavLst>
                                    </p:anim>
                                  </p:childTnLst>
                                </p:cTn>
                              </p:par>
                            </p:childTnLst>
                          </p:cTn>
                        </p:par>
                        <p:par>
                          <p:cTn id="86" fill="hold">
                            <p:stCondLst>
                              <p:cond delay="8000"/>
                            </p:stCondLst>
                            <p:childTnLst>
                              <p:par>
                                <p:cTn id="87" presetID="22" presetClass="entr" presetSubtype="4" fill="hold" grpId="0" nodeType="afterEffect" nodePh="1">
                                  <p:stCondLst>
                                    <p:cond delay="0"/>
                                  </p:stCondLst>
                                  <p:endCondLst>
                                    <p:cond evt="begin" delay="0">
                                      <p:tn val="87"/>
                                    </p:cond>
                                  </p:endCondLst>
                                  <p:childTnLst>
                                    <p:set>
                                      <p:cBhvr>
                                        <p:cTn id="88" dur="1" fill="hold">
                                          <p:stCondLst>
                                            <p:cond delay="0"/>
                                          </p:stCondLst>
                                        </p:cTn>
                                        <p:tgtEl>
                                          <p:spTgt spid="38">
                                            <p:txEl>
                                              <p:pRg st="0" end="0"/>
                                            </p:txEl>
                                          </p:spTgt>
                                        </p:tgtEl>
                                        <p:attrNameLst>
                                          <p:attrName>style.visibility</p:attrName>
                                        </p:attrNameLst>
                                      </p:cBhvr>
                                      <p:to>
                                        <p:strVal val="visible"/>
                                      </p:to>
                                    </p:set>
                                    <p:animEffect transition="in" filter="wipe(down)">
                                      <p:cBhvr>
                                        <p:cTn id="89" dur="500"/>
                                        <p:tgtEl>
                                          <p:spTgt spid="38">
                                            <p:txEl>
                                              <p:pRg st="0" end="0"/>
                                            </p:txEl>
                                          </p:spTgt>
                                        </p:tgtEl>
                                      </p:cBhvr>
                                    </p:animEffect>
                                  </p:childTnLst>
                                </p:cTn>
                              </p:par>
                            </p:childTnLst>
                          </p:cTn>
                        </p:par>
                        <p:par>
                          <p:cTn id="90" fill="hold">
                            <p:stCondLst>
                              <p:cond delay="8500"/>
                            </p:stCondLst>
                            <p:childTnLst>
                              <p:par>
                                <p:cTn id="91" presetID="22" presetClass="entr" presetSubtype="4" fill="hold" grpId="0" nodeType="afterEffect" nodePh="1">
                                  <p:stCondLst>
                                    <p:cond delay="0"/>
                                  </p:stCondLst>
                                  <p:endCondLst>
                                    <p:cond evt="begin" delay="0">
                                      <p:tn val="91"/>
                                    </p:cond>
                                  </p:endCondLst>
                                  <p:childTnLst>
                                    <p:set>
                                      <p:cBhvr>
                                        <p:cTn id="92" dur="1" fill="hold">
                                          <p:stCondLst>
                                            <p:cond delay="0"/>
                                          </p:stCondLst>
                                        </p:cTn>
                                        <p:tgtEl>
                                          <p:spTgt spid="39">
                                            <p:txEl>
                                              <p:pRg st="0" end="0"/>
                                            </p:txEl>
                                          </p:spTgt>
                                        </p:tgtEl>
                                        <p:attrNameLst>
                                          <p:attrName>style.visibility</p:attrName>
                                        </p:attrNameLst>
                                      </p:cBhvr>
                                      <p:to>
                                        <p:strVal val="visible"/>
                                      </p:to>
                                    </p:set>
                                    <p:animEffect transition="in" filter="wipe(down)">
                                      <p:cBhvr>
                                        <p:cTn id="93" dur="500"/>
                                        <p:tgtEl>
                                          <p:spTgt spid="39">
                                            <p:txEl>
                                              <p:pRg st="0" end="0"/>
                                            </p:txEl>
                                          </p:spTgt>
                                        </p:tgtEl>
                                      </p:cBhvr>
                                    </p:animEffect>
                                  </p:childTnLst>
                                </p:cTn>
                              </p:par>
                            </p:childTnLst>
                          </p:cTn>
                        </p:par>
                        <p:par>
                          <p:cTn id="94" fill="hold">
                            <p:stCondLst>
                              <p:cond delay="9000"/>
                            </p:stCondLst>
                            <p:childTnLst>
                              <p:par>
                                <p:cTn id="95" presetID="53" presetClass="entr" presetSubtype="16" fill="hold" grpId="0" nodeType="after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p:cTn id="97" dur="500" fill="hold"/>
                                        <p:tgtEl>
                                          <p:spTgt spid="11"/>
                                        </p:tgtEl>
                                        <p:attrNameLst>
                                          <p:attrName>ppt_w</p:attrName>
                                        </p:attrNameLst>
                                      </p:cBhvr>
                                      <p:tavLst>
                                        <p:tav tm="0">
                                          <p:val>
                                            <p:fltVal val="0"/>
                                          </p:val>
                                        </p:tav>
                                        <p:tav tm="100000">
                                          <p:val>
                                            <p:strVal val="#ppt_w"/>
                                          </p:val>
                                        </p:tav>
                                      </p:tavLst>
                                    </p:anim>
                                    <p:anim calcmode="lin" valueType="num">
                                      <p:cBhvr>
                                        <p:cTn id="98" dur="500" fill="hold"/>
                                        <p:tgtEl>
                                          <p:spTgt spid="11"/>
                                        </p:tgtEl>
                                        <p:attrNameLst>
                                          <p:attrName>ppt_h</p:attrName>
                                        </p:attrNameLst>
                                      </p:cBhvr>
                                      <p:tavLst>
                                        <p:tav tm="0">
                                          <p:val>
                                            <p:fltVal val="0"/>
                                          </p:val>
                                        </p:tav>
                                        <p:tav tm="100000">
                                          <p:val>
                                            <p:strVal val="#ppt_h"/>
                                          </p:val>
                                        </p:tav>
                                      </p:tavLst>
                                    </p:anim>
                                    <p:animEffect transition="in" filter="fade">
                                      <p:cBhvr>
                                        <p:cTn id="99" dur="500"/>
                                        <p:tgtEl>
                                          <p:spTgt spid="11"/>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500" fill="hold"/>
                                        <p:tgtEl>
                                          <p:spTgt spid="42"/>
                                        </p:tgtEl>
                                        <p:attrNameLst>
                                          <p:attrName>ppt_w</p:attrName>
                                        </p:attrNameLst>
                                      </p:cBhvr>
                                      <p:tavLst>
                                        <p:tav tm="0">
                                          <p:val>
                                            <p:fltVal val="0"/>
                                          </p:val>
                                        </p:tav>
                                        <p:tav tm="100000">
                                          <p:val>
                                            <p:strVal val="#ppt_w"/>
                                          </p:val>
                                        </p:tav>
                                      </p:tavLst>
                                    </p:anim>
                                    <p:anim calcmode="lin" valueType="num">
                                      <p:cBhvr>
                                        <p:cTn id="104" dur="500" fill="hold"/>
                                        <p:tgtEl>
                                          <p:spTgt spid="42"/>
                                        </p:tgtEl>
                                        <p:attrNameLst>
                                          <p:attrName>ppt_h</p:attrName>
                                        </p:attrNameLst>
                                      </p:cBhvr>
                                      <p:tavLst>
                                        <p:tav tm="0">
                                          <p:val>
                                            <p:fltVal val="0"/>
                                          </p:val>
                                        </p:tav>
                                        <p:tav tm="100000">
                                          <p:val>
                                            <p:strVal val="#ppt_h"/>
                                          </p:val>
                                        </p:tav>
                                      </p:tavLst>
                                    </p:anim>
                                    <p:animEffect transition="in" filter="fade">
                                      <p:cBhvr>
                                        <p:cTn id="105" dur="500"/>
                                        <p:tgtEl>
                                          <p:spTgt spid="42"/>
                                        </p:tgtEl>
                                      </p:cBhvr>
                                    </p:animEffect>
                                  </p:childTnLst>
                                </p:cTn>
                              </p:par>
                            </p:childTnLst>
                          </p:cTn>
                        </p:par>
                        <p:par>
                          <p:cTn id="106" fill="hold">
                            <p:stCondLst>
                              <p:cond delay="10000"/>
                            </p:stCondLst>
                            <p:childTnLst>
                              <p:par>
                                <p:cTn id="107" presetID="47" presetClass="entr" presetSubtype="0"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strVal val="#ppt_x"/>
                                          </p:val>
                                        </p:tav>
                                        <p:tav tm="100000">
                                          <p:val>
                                            <p:strVal val="#ppt_x"/>
                                          </p:val>
                                        </p:tav>
                                      </p:tavLst>
                                    </p:anim>
                                    <p:anim calcmode="lin" valueType="num">
                                      <p:cBhvr>
                                        <p:cTn id="111" dur="500" fill="hold"/>
                                        <p:tgtEl>
                                          <p:spTgt spid="31"/>
                                        </p:tgtEl>
                                        <p:attrNameLst>
                                          <p:attrName>ppt_y</p:attrName>
                                        </p:attrNameLst>
                                      </p:cBhvr>
                                      <p:tavLst>
                                        <p:tav tm="0">
                                          <p:val>
                                            <p:strVal val="#ppt_y-.1"/>
                                          </p:val>
                                        </p:tav>
                                        <p:tav tm="100000">
                                          <p:val>
                                            <p:strVal val="#ppt_y"/>
                                          </p:val>
                                        </p:tav>
                                      </p:tavLst>
                                    </p:anim>
                                  </p:childTnLst>
                                </p:cTn>
                              </p:par>
                            </p:childTnLst>
                          </p:cTn>
                        </p:par>
                        <p:par>
                          <p:cTn id="112" fill="hold">
                            <p:stCondLst>
                              <p:cond delay="10500"/>
                            </p:stCondLst>
                            <p:childTnLst>
                              <p:par>
                                <p:cTn id="113" presetID="22" presetClass="entr" presetSubtype="4" fill="hold" grpId="0" nodeType="afterEffect" nodePh="1">
                                  <p:stCondLst>
                                    <p:cond delay="0"/>
                                  </p:stCondLst>
                                  <p:endCondLst>
                                    <p:cond evt="begin" delay="0">
                                      <p:tn val="113"/>
                                    </p:cond>
                                  </p:endCondLst>
                                  <p:childTnLst>
                                    <p:set>
                                      <p:cBhvr>
                                        <p:cTn id="114" dur="1" fill="hold">
                                          <p:stCondLst>
                                            <p:cond delay="0"/>
                                          </p:stCondLst>
                                        </p:cTn>
                                        <p:tgtEl>
                                          <p:spTgt spid="32">
                                            <p:txEl>
                                              <p:pRg st="0" end="0"/>
                                            </p:txEl>
                                          </p:spTgt>
                                        </p:tgtEl>
                                        <p:attrNameLst>
                                          <p:attrName>style.visibility</p:attrName>
                                        </p:attrNameLst>
                                      </p:cBhvr>
                                      <p:to>
                                        <p:strVal val="visible"/>
                                      </p:to>
                                    </p:set>
                                    <p:animEffect transition="in" filter="wipe(down)">
                                      <p:cBhvr>
                                        <p:cTn id="115" dur="500"/>
                                        <p:tgtEl>
                                          <p:spTgt spid="32">
                                            <p:txEl>
                                              <p:pRg st="0" end="0"/>
                                            </p:txEl>
                                          </p:spTgt>
                                        </p:tgtEl>
                                      </p:cBhvr>
                                    </p:animEffect>
                                  </p:childTnLst>
                                </p:cTn>
                              </p:par>
                            </p:childTnLst>
                          </p:cTn>
                        </p:par>
                        <p:par>
                          <p:cTn id="116" fill="hold">
                            <p:stCondLst>
                              <p:cond delay="11000"/>
                            </p:stCondLst>
                            <p:childTnLst>
                              <p:par>
                                <p:cTn id="117" presetID="22" presetClass="entr" presetSubtype="4" fill="hold" grpId="0" nodeType="afterEffect" nodePh="1">
                                  <p:stCondLst>
                                    <p:cond delay="0"/>
                                  </p:stCondLst>
                                  <p:endCondLst>
                                    <p:cond evt="begin" delay="0">
                                      <p:tn val="117"/>
                                    </p:cond>
                                  </p:endCondLst>
                                  <p:childTnLst>
                                    <p:set>
                                      <p:cBhvr>
                                        <p:cTn id="118" dur="1" fill="hold">
                                          <p:stCondLst>
                                            <p:cond delay="0"/>
                                          </p:stCondLst>
                                        </p:cTn>
                                        <p:tgtEl>
                                          <p:spTgt spid="33">
                                            <p:txEl>
                                              <p:pRg st="0" end="0"/>
                                            </p:txEl>
                                          </p:spTgt>
                                        </p:tgtEl>
                                        <p:attrNameLst>
                                          <p:attrName>style.visibility</p:attrName>
                                        </p:attrNameLst>
                                      </p:cBhvr>
                                      <p:to>
                                        <p:strVal val="visible"/>
                                      </p:to>
                                    </p:set>
                                    <p:animEffect transition="in" filter="wipe(down)">
                                      <p:cBhvr>
                                        <p:cTn id="119"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9" grpId="0" animBg="1"/>
      <p:bldP spid="25" grpId="0" animBg="1"/>
      <p:bldP spid="2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Lst>
      </p:bldP>
      <p:bldP spid="3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0"/>
                        </p:tgtEl>
                        <p:attrNameLst>
                          <p:attrName>style.visibility</p:attrName>
                        </p:attrNameLst>
                      </p:cBhvr>
                      <p:to>
                        <p:strVal val="visible"/>
                      </p:to>
                    </p:set>
                    <p:animEffect transition="in" filter="wipe(down)">
                      <p:cBhvr>
                        <p:cTn dur="500"/>
                        <p:tgtEl>
                          <p:spTgt spid="30"/>
                        </p:tgtEl>
                      </p:cBhvr>
                    </p:animEffect>
                  </p:childTnLst>
                </p:cTn>
              </p:par>
            </p:tnLst>
          </p:tmpl>
        </p:tmplLst>
      </p:bldP>
      <p:bldP spid="31" grpId="0" animBg="1"/>
      <p:bldP spid="3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P spid="33"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wipe(down)">
                      <p:cBhvr>
                        <p:cTn dur="500"/>
                        <p:tgtEl>
                          <p:spTgt spid="33"/>
                        </p:tgtEl>
                      </p:cBhvr>
                    </p:animEffect>
                  </p:childTnLst>
                </p:cTn>
              </p:par>
            </p:tnLst>
          </p:tmpl>
        </p:tmplLst>
      </p:bldP>
      <p:bldP spid="34" grpId="0" animBg="1"/>
      <p:bldP spid="35"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5"/>
                        </p:tgtEl>
                        <p:attrNameLst>
                          <p:attrName>style.visibility</p:attrName>
                        </p:attrNameLst>
                      </p:cBhvr>
                      <p:to>
                        <p:strVal val="visible"/>
                      </p:to>
                    </p:set>
                    <p:animEffect transition="in" filter="wipe(down)">
                      <p:cBhvr>
                        <p:cTn dur="500"/>
                        <p:tgtEl>
                          <p:spTgt spid="35"/>
                        </p:tgtEl>
                      </p:cBhvr>
                    </p:animEffect>
                  </p:childTnLst>
                </p:cTn>
              </p:par>
            </p:tnLst>
          </p:tmpl>
        </p:tmplLst>
      </p:bldP>
      <p:bldP spid="3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6"/>
                        </p:tgtEl>
                        <p:attrNameLst>
                          <p:attrName>style.visibility</p:attrName>
                        </p:attrNameLst>
                      </p:cBhvr>
                      <p:to>
                        <p:strVal val="visible"/>
                      </p:to>
                    </p:set>
                    <p:animEffect transition="in" filter="wipe(down)">
                      <p:cBhvr>
                        <p:cTn dur="500"/>
                        <p:tgtEl>
                          <p:spTgt spid="36"/>
                        </p:tgtEl>
                      </p:cBhvr>
                    </p:animEffect>
                  </p:childTnLst>
                </p:cTn>
              </p:par>
            </p:tnLst>
          </p:tmpl>
        </p:tmplLst>
      </p:bldP>
      <p:bldP spid="37" grpId="0" animBg="1"/>
      <p:bldP spid="38"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8"/>
                        </p:tgtEl>
                        <p:attrNameLst>
                          <p:attrName>style.visibility</p:attrName>
                        </p:attrNameLst>
                      </p:cBhvr>
                      <p:to>
                        <p:strVal val="visible"/>
                      </p:to>
                    </p:set>
                    <p:animEffect transition="in" filter="wipe(down)">
                      <p:cBhvr>
                        <p:cTn dur="500"/>
                        <p:tgtEl>
                          <p:spTgt spid="38"/>
                        </p:tgtEl>
                      </p:cBhvr>
                    </p:animEffect>
                  </p:childTnLst>
                </p:cTn>
              </p:par>
            </p:tnLst>
          </p:tmpl>
        </p:tmplLst>
      </p:bldP>
      <p:bldP spid="3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wipe(down)">
                      <p:cBhvr>
                        <p:cTn dur="500"/>
                        <p:tgtEl>
                          <p:spTgt spid="39"/>
                        </p:tgtEl>
                      </p:cBhvr>
                    </p:animEffect>
                  </p:childTnLst>
                </p:cTn>
              </p:par>
            </p:tnLst>
          </p:tmpl>
        </p:tmplLst>
      </p:bldP>
      <p:bldP spid="41" grpId="0" animBg="1"/>
      <p:bldP spid="42" grpId="0" animBg="1"/>
      <p:bldP spid="43" grpId="0" animBg="1"/>
      <p:bldP spid="44" grpId="0"/>
      <p:bldP spid="45" grpId="0" build="p">
        <p:tmplLst>
          <p:tmpl lvl="1">
            <p:tnLst>
              <p:par>
                <p:cTn presetID="10"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m03">
    <p:spTree>
      <p:nvGrpSpPr>
        <p:cNvPr id="1" name=""/>
        <p:cNvGrpSpPr/>
        <p:nvPr/>
      </p:nvGrpSpPr>
      <p:grpSpPr>
        <a:xfrm>
          <a:off x="0" y="0"/>
          <a:ext cx="0" cy="0"/>
          <a:chOff x="0" y="0"/>
          <a:chExt cx="0" cy="0"/>
        </a:xfrm>
      </p:grpSpPr>
      <p:sp>
        <p:nvSpPr>
          <p:cNvPr id="42"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43"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44" name="Round Same Side Corner Rectangle 43"/>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45"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18" name="Text Placeholder 3"/>
          <p:cNvSpPr>
            <a:spLocks noGrp="1"/>
          </p:cNvSpPr>
          <p:nvPr>
            <p:ph type="body" sz="half" idx="16" hasCustomPrompt="1"/>
          </p:nvPr>
        </p:nvSpPr>
        <p:spPr>
          <a:xfrm>
            <a:off x="1700389" y="4639711"/>
            <a:ext cx="1895355" cy="508973"/>
          </a:xfrm>
          <a:prstGeom prst="rect">
            <a:avLst/>
          </a:prstGeom>
        </p:spPr>
        <p:txBody>
          <a:bodyPr wrap="square" lIns="0" tIns="0" rIns="0" bIns="0" anchor="t">
            <a:noAutofit/>
          </a:bodyPr>
          <a:lstStyle>
            <a:lvl1pPr marL="0" indent="0" algn="ctr">
              <a:buNone/>
              <a:defRPr sz="14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19" name="Picture Placeholder 7"/>
          <p:cNvSpPr>
            <a:spLocks noGrp="1"/>
          </p:cNvSpPr>
          <p:nvPr>
            <p:ph type="pic" sz="quarter" idx="10" hasCustomPrompt="1"/>
          </p:nvPr>
        </p:nvSpPr>
        <p:spPr>
          <a:xfrm>
            <a:off x="1425789" y="2087867"/>
            <a:ext cx="2444555" cy="2443827"/>
          </a:xfrm>
          <a:prstGeom prst="diamond">
            <a:avLst/>
          </a:prstGeom>
          <a:ln w="28575">
            <a:solidFill>
              <a:schemeClr val="accent1"/>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21" name="Text Placeholder 3"/>
          <p:cNvSpPr>
            <a:spLocks noGrp="1"/>
          </p:cNvSpPr>
          <p:nvPr>
            <p:ph type="body" sz="half" idx="17" hasCustomPrompt="1"/>
          </p:nvPr>
        </p:nvSpPr>
        <p:spPr>
          <a:xfrm>
            <a:off x="3420356" y="2555420"/>
            <a:ext cx="1895355" cy="508973"/>
          </a:xfrm>
          <a:prstGeom prst="rect">
            <a:avLst/>
          </a:prstGeom>
        </p:spPr>
        <p:txBody>
          <a:bodyPr wrap="square" lIns="0" tIns="0" rIns="0" bIns="0" anchor="t">
            <a:noAutofit/>
          </a:bodyPr>
          <a:lstStyle>
            <a:lvl1pPr marL="0" indent="0" algn="ctr">
              <a:buNone/>
              <a:defRPr sz="14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22" name="Picture Placeholder 7"/>
          <p:cNvSpPr>
            <a:spLocks noGrp="1"/>
          </p:cNvSpPr>
          <p:nvPr>
            <p:ph type="pic" sz="quarter" idx="18" hasCustomPrompt="1"/>
          </p:nvPr>
        </p:nvSpPr>
        <p:spPr>
          <a:xfrm>
            <a:off x="3146121" y="3102893"/>
            <a:ext cx="2444555" cy="2443827"/>
          </a:xfrm>
          <a:prstGeom prst="diamond">
            <a:avLst/>
          </a:prstGeom>
          <a:ln w="28575">
            <a:solidFill>
              <a:schemeClr val="accent2"/>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24" name="Text Placeholder 3"/>
          <p:cNvSpPr>
            <a:spLocks noGrp="1"/>
          </p:cNvSpPr>
          <p:nvPr>
            <p:ph type="body" sz="half" idx="20" hasCustomPrompt="1"/>
          </p:nvPr>
        </p:nvSpPr>
        <p:spPr>
          <a:xfrm>
            <a:off x="5152501" y="4639711"/>
            <a:ext cx="1895355" cy="508973"/>
          </a:xfrm>
          <a:prstGeom prst="rect">
            <a:avLst/>
          </a:prstGeom>
        </p:spPr>
        <p:txBody>
          <a:bodyPr wrap="square" lIns="0" tIns="0" rIns="0" bIns="0" anchor="t">
            <a:noAutofit/>
          </a:bodyPr>
          <a:lstStyle>
            <a:lvl1pPr marL="0" indent="0" algn="ctr">
              <a:buNone/>
              <a:defRPr sz="14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25" name="Picture Placeholder 7"/>
          <p:cNvSpPr>
            <a:spLocks noGrp="1"/>
          </p:cNvSpPr>
          <p:nvPr>
            <p:ph type="pic" sz="quarter" idx="21" hasCustomPrompt="1"/>
          </p:nvPr>
        </p:nvSpPr>
        <p:spPr>
          <a:xfrm>
            <a:off x="4866453" y="2087867"/>
            <a:ext cx="2444555" cy="2443827"/>
          </a:xfrm>
          <a:prstGeom prst="diamond">
            <a:avLst/>
          </a:prstGeom>
          <a:ln w="28575">
            <a:solidFill>
              <a:schemeClr val="accent3"/>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27" name="Text Placeholder 3"/>
          <p:cNvSpPr>
            <a:spLocks noGrp="1"/>
          </p:cNvSpPr>
          <p:nvPr>
            <p:ph type="body" sz="half" idx="23" hasCustomPrompt="1"/>
          </p:nvPr>
        </p:nvSpPr>
        <p:spPr>
          <a:xfrm>
            <a:off x="6874101" y="2555420"/>
            <a:ext cx="1895355" cy="508973"/>
          </a:xfrm>
          <a:prstGeom prst="rect">
            <a:avLst/>
          </a:prstGeom>
        </p:spPr>
        <p:txBody>
          <a:bodyPr wrap="square" lIns="0" tIns="0" rIns="0" bIns="0" anchor="t">
            <a:noAutofit/>
          </a:bodyPr>
          <a:lstStyle>
            <a:lvl1pPr marL="0" indent="0" algn="ctr">
              <a:buNone/>
              <a:defRPr sz="14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28" name="Picture Placeholder 7"/>
          <p:cNvSpPr>
            <a:spLocks noGrp="1"/>
          </p:cNvSpPr>
          <p:nvPr>
            <p:ph type="pic" sz="quarter" idx="24" hasCustomPrompt="1"/>
          </p:nvPr>
        </p:nvSpPr>
        <p:spPr>
          <a:xfrm>
            <a:off x="6586785" y="3102893"/>
            <a:ext cx="2444555" cy="2443827"/>
          </a:xfrm>
          <a:prstGeom prst="diamond">
            <a:avLst/>
          </a:prstGeom>
          <a:ln w="28575">
            <a:solidFill>
              <a:schemeClr val="accent4"/>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46" name="Text Placeholder 3"/>
          <p:cNvSpPr>
            <a:spLocks noGrp="1"/>
          </p:cNvSpPr>
          <p:nvPr>
            <p:ph type="body" sz="half" idx="25" hasCustomPrompt="1"/>
          </p:nvPr>
        </p:nvSpPr>
        <p:spPr>
          <a:xfrm>
            <a:off x="8581717" y="4639711"/>
            <a:ext cx="1895355" cy="508973"/>
          </a:xfrm>
          <a:prstGeom prst="rect">
            <a:avLst/>
          </a:prstGeom>
        </p:spPr>
        <p:txBody>
          <a:bodyPr wrap="square" lIns="0" tIns="0" rIns="0" bIns="0" anchor="t">
            <a:noAutofit/>
          </a:bodyPr>
          <a:lstStyle>
            <a:lvl1pPr marL="0" indent="0" algn="ctr">
              <a:buNone/>
              <a:defRPr sz="1465" b="1" baseline="0">
                <a:solidFill>
                  <a:schemeClr val="accent5"/>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47" name="Picture Placeholder 7"/>
          <p:cNvSpPr>
            <a:spLocks noGrp="1"/>
          </p:cNvSpPr>
          <p:nvPr>
            <p:ph type="pic" sz="quarter" idx="26" hasCustomPrompt="1"/>
          </p:nvPr>
        </p:nvSpPr>
        <p:spPr>
          <a:xfrm>
            <a:off x="8307117" y="2087867"/>
            <a:ext cx="2444555" cy="2443827"/>
          </a:xfrm>
          <a:prstGeom prst="diamond">
            <a:avLst/>
          </a:prstGeom>
          <a:ln w="28575">
            <a:solidFill>
              <a:schemeClr val="accent5"/>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fade">
                                      <p:cBhvr>
                                        <p:cTn id="11" dur="500"/>
                                        <p:tgtEl>
                                          <p:spTgt spid="43">
                                            <p:txEl>
                                              <p:pRg st="0" end="0"/>
                                            </p:txEl>
                                          </p:spTgt>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1500"/>
                            </p:stCondLst>
                            <p:childTnLst>
                              <p:par>
                                <p:cTn id="19" presetID="22" presetClass="entr" presetSubtype="4" fill="hold" grpId="0" nodeType="afterEffect" nodePh="1">
                                  <p:stCondLst>
                                    <p:cond delay="0"/>
                                  </p:stCondLst>
                                  <p:endCondLst>
                                    <p:cond evt="begin" delay="0">
                                      <p:tn val="19"/>
                                    </p:cond>
                                  </p:end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wipe(down)">
                                      <p:cBhvr>
                                        <p:cTn id="21" dur="500"/>
                                        <p:tgtEl>
                                          <p:spTgt spid="18">
                                            <p:txEl>
                                              <p:pRg st="0" end="0"/>
                                            </p:txEl>
                                          </p:spTgt>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500"/>
                            </p:stCondLst>
                            <p:childTnLst>
                              <p:par>
                                <p:cTn id="29" presetID="22" presetClass="entr" presetSubtype="4" fill="hold" grpId="0" nodeType="afterEffect" nodePh="1">
                                  <p:stCondLst>
                                    <p:cond delay="0"/>
                                  </p:stCondLst>
                                  <p:endCondLst>
                                    <p:cond evt="begin" delay="0">
                                      <p:tn val="29"/>
                                    </p:cond>
                                  </p:endCondLst>
                                  <p:childTnLst>
                                    <p:set>
                                      <p:cBhvr>
                                        <p:cTn id="30" dur="1" fill="hold">
                                          <p:stCondLst>
                                            <p:cond delay="0"/>
                                          </p:stCondLst>
                                        </p:cTn>
                                        <p:tgtEl>
                                          <p:spTgt spid="21">
                                            <p:txEl>
                                              <p:pRg st="0" end="0"/>
                                            </p:txEl>
                                          </p:spTgt>
                                        </p:tgtEl>
                                        <p:attrNameLst>
                                          <p:attrName>style.visibility</p:attrName>
                                        </p:attrNameLst>
                                      </p:cBhvr>
                                      <p:to>
                                        <p:strVal val="visible"/>
                                      </p:to>
                                    </p:set>
                                    <p:animEffect transition="in" filter="wipe(down)">
                                      <p:cBhvr>
                                        <p:cTn id="31" dur="500"/>
                                        <p:tgtEl>
                                          <p:spTgt spid="21">
                                            <p:txEl>
                                              <p:pRg st="0" end="0"/>
                                            </p:txEl>
                                          </p:spTgt>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childTnLst>
                          </p:cTn>
                        </p:par>
                        <p:par>
                          <p:cTn id="38" fill="hold">
                            <p:stCondLst>
                              <p:cond delay="3500"/>
                            </p:stCondLst>
                            <p:childTnLst>
                              <p:par>
                                <p:cTn id="39" presetID="22" presetClass="entr" presetSubtype="4" fill="hold" grpId="0" nodeType="afterEffect" nodePh="1">
                                  <p:stCondLst>
                                    <p:cond delay="0"/>
                                  </p:stCondLst>
                                  <p:endCondLst>
                                    <p:cond evt="begin" delay="0">
                                      <p:tn val="39"/>
                                    </p:cond>
                                  </p:endCondLst>
                                  <p:childTnLst>
                                    <p:set>
                                      <p:cBhvr>
                                        <p:cTn id="40" dur="1" fill="hold">
                                          <p:stCondLst>
                                            <p:cond delay="0"/>
                                          </p:stCondLst>
                                        </p:cTn>
                                        <p:tgtEl>
                                          <p:spTgt spid="24">
                                            <p:txEl>
                                              <p:pRg st="0" end="0"/>
                                            </p:txEl>
                                          </p:spTgt>
                                        </p:tgtEl>
                                        <p:attrNameLst>
                                          <p:attrName>style.visibility</p:attrName>
                                        </p:attrNameLst>
                                      </p:cBhvr>
                                      <p:to>
                                        <p:strVal val="visible"/>
                                      </p:to>
                                    </p:set>
                                    <p:animEffect transition="in" filter="wipe(down)">
                                      <p:cBhvr>
                                        <p:cTn id="41" dur="500"/>
                                        <p:tgtEl>
                                          <p:spTgt spid="24">
                                            <p:txEl>
                                              <p:pRg st="0" end="0"/>
                                            </p:txEl>
                                          </p:spTgt>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par>
                          <p:cTn id="48" fill="hold">
                            <p:stCondLst>
                              <p:cond delay="4500"/>
                            </p:stCondLst>
                            <p:childTnLst>
                              <p:par>
                                <p:cTn id="49" presetID="22" presetClass="entr" presetSubtype="4" fill="hold" grpId="0" nodeType="afterEffect" nodePh="1">
                                  <p:stCondLst>
                                    <p:cond delay="0"/>
                                  </p:stCondLst>
                                  <p:endCondLst>
                                    <p:cond evt="begin" delay="0">
                                      <p:tn val="49"/>
                                    </p:cond>
                                  </p:endCondLst>
                                  <p:childTnLst>
                                    <p:set>
                                      <p:cBhvr>
                                        <p:cTn id="50" dur="1" fill="hold">
                                          <p:stCondLst>
                                            <p:cond delay="0"/>
                                          </p:stCondLst>
                                        </p:cTn>
                                        <p:tgtEl>
                                          <p:spTgt spid="27">
                                            <p:txEl>
                                              <p:pRg st="0" end="0"/>
                                            </p:txEl>
                                          </p:spTgt>
                                        </p:tgtEl>
                                        <p:attrNameLst>
                                          <p:attrName>style.visibility</p:attrName>
                                        </p:attrNameLst>
                                      </p:cBhvr>
                                      <p:to>
                                        <p:strVal val="visible"/>
                                      </p:to>
                                    </p:set>
                                    <p:animEffect transition="in" filter="wipe(down)">
                                      <p:cBhvr>
                                        <p:cTn id="51" dur="500"/>
                                        <p:tgtEl>
                                          <p:spTgt spid="27">
                                            <p:txEl>
                                              <p:pRg st="0" end="0"/>
                                            </p:txEl>
                                          </p:spTgt>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childTnLst>
                                </p:cTn>
                              </p:par>
                            </p:childTnLst>
                          </p:cTn>
                        </p:par>
                        <p:par>
                          <p:cTn id="58" fill="hold">
                            <p:stCondLst>
                              <p:cond delay="5500"/>
                            </p:stCondLst>
                            <p:childTnLst>
                              <p:par>
                                <p:cTn id="59" presetID="22" presetClass="entr" presetSubtype="4" fill="hold" grpId="0" nodeType="afterEffect" nodePh="1">
                                  <p:stCondLst>
                                    <p:cond delay="0"/>
                                  </p:stCondLst>
                                  <p:endCondLst>
                                    <p:cond evt="begin" delay="0">
                                      <p:tn val="59"/>
                                    </p:cond>
                                  </p:endCondLst>
                                  <p:childTnLst>
                                    <p:set>
                                      <p:cBhvr>
                                        <p:cTn id="60" dur="1" fill="hold">
                                          <p:stCondLst>
                                            <p:cond delay="0"/>
                                          </p:stCondLst>
                                        </p:cTn>
                                        <p:tgtEl>
                                          <p:spTgt spid="46">
                                            <p:txEl>
                                              <p:pRg st="0" end="0"/>
                                            </p:txEl>
                                          </p:spTgt>
                                        </p:tgtEl>
                                        <p:attrNameLst>
                                          <p:attrName>style.visibility</p:attrName>
                                        </p:attrNameLst>
                                      </p:cBhvr>
                                      <p:to>
                                        <p:strVal val="visible"/>
                                      </p:to>
                                    </p:set>
                                    <p:animEffect transition="in" filter="wipe(down)">
                                      <p:cBhvr>
                                        <p:cTn id="61" dur="500"/>
                                        <p:tgtEl>
                                          <p:spTgt spid="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18"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18"/>
                        </p:tgtEl>
                        <p:attrNameLst>
                          <p:attrName>style.visibility</p:attrName>
                        </p:attrNameLst>
                      </p:cBhvr>
                      <p:to>
                        <p:strVal val="visible"/>
                      </p:to>
                    </p:set>
                    <p:animEffect transition="in" filter="wipe(down)">
                      <p:cBhvr>
                        <p:cTn dur="500"/>
                        <p:tgtEl>
                          <p:spTgt spid="18"/>
                        </p:tgtEl>
                      </p:cBhvr>
                    </p:animEffect>
                  </p:childTnLst>
                </p:cTn>
              </p:par>
            </p:tnLst>
          </p:tmpl>
        </p:tmplLst>
      </p:bldP>
      <p:bldP spid="19" grpId="0" animBg="1"/>
      <p:bldP spid="21"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Effect transition="in" filter="wipe(down)">
                      <p:cBhvr>
                        <p:cTn dur="500"/>
                        <p:tgtEl>
                          <p:spTgt spid="21"/>
                        </p:tgtEl>
                      </p:cBhvr>
                    </p:animEffect>
                  </p:childTnLst>
                </p:cTn>
              </p:par>
            </p:tnLst>
          </p:tmpl>
        </p:tmplLst>
      </p:bldP>
      <p:bldP spid="22" grpId="0" animBg="1"/>
      <p:bldP spid="2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4"/>
                        </p:tgtEl>
                        <p:attrNameLst>
                          <p:attrName>style.visibility</p:attrName>
                        </p:attrNameLst>
                      </p:cBhvr>
                      <p:to>
                        <p:strVal val="visible"/>
                      </p:to>
                    </p:set>
                    <p:animEffect transition="in" filter="wipe(down)">
                      <p:cBhvr>
                        <p:cTn dur="500"/>
                        <p:tgtEl>
                          <p:spTgt spid="24"/>
                        </p:tgtEl>
                      </p:cBhvr>
                    </p:animEffect>
                  </p:childTnLst>
                </p:cTn>
              </p:par>
            </p:tnLst>
          </p:tmpl>
        </p:tmplLst>
      </p:bldP>
      <p:bldP spid="25" grpId="0" animBg="1"/>
      <p:bldP spid="27"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wipe(down)">
                      <p:cBhvr>
                        <p:cTn dur="500"/>
                        <p:tgtEl>
                          <p:spTgt spid="27"/>
                        </p:tgtEl>
                      </p:cBhvr>
                    </p:animEffect>
                  </p:childTnLst>
                </p:cTn>
              </p:par>
            </p:tnLst>
          </p:tmpl>
        </p:tmplLst>
      </p:bldP>
      <p:bldP spid="28" grpId="0" animBg="1"/>
      <p:bldP spid="4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46"/>
                        </p:tgtEl>
                        <p:attrNameLst>
                          <p:attrName>style.visibility</p:attrName>
                        </p:attrNameLst>
                      </p:cBhvr>
                      <p:to>
                        <p:strVal val="visible"/>
                      </p:to>
                    </p:set>
                    <p:animEffect transition="in" filter="wipe(down)">
                      <p:cBhvr>
                        <p:cTn dur="500"/>
                        <p:tgtEl>
                          <p:spTgt spid="46"/>
                        </p:tgtEl>
                      </p:cBhvr>
                    </p:animEffect>
                  </p:childTnLst>
                </p:cTn>
              </p:par>
            </p:tnLst>
          </p:tmpl>
        </p:tmplLst>
      </p:bldP>
      <p:bldP spid="47"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am04">
    <p:spTree>
      <p:nvGrpSpPr>
        <p:cNvPr id="1" name=""/>
        <p:cNvGrpSpPr/>
        <p:nvPr/>
      </p:nvGrpSpPr>
      <p:grpSpPr>
        <a:xfrm>
          <a:off x="0" y="0"/>
          <a:ext cx="0" cy="0"/>
          <a:chOff x="0" y="0"/>
          <a:chExt cx="0" cy="0"/>
        </a:xfrm>
      </p:grpSpPr>
      <p:sp>
        <p:nvSpPr>
          <p:cNvPr id="42"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43"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44" name="Round Same Side Corner Rectangle 43"/>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45"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16" name="Picture Placeholder 7"/>
          <p:cNvSpPr>
            <a:spLocks noGrp="1"/>
          </p:cNvSpPr>
          <p:nvPr>
            <p:ph type="pic" sz="quarter" idx="15" hasCustomPrompt="1"/>
          </p:nvPr>
        </p:nvSpPr>
        <p:spPr>
          <a:xfrm>
            <a:off x="736663" y="1409834"/>
            <a:ext cx="2481605"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17" name="Rectangle 16"/>
          <p:cNvSpPr/>
          <p:nvPr userDrawn="1"/>
        </p:nvSpPr>
        <p:spPr>
          <a:xfrm>
            <a:off x="736664" y="3227943"/>
            <a:ext cx="2481605" cy="561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48" name="Text Placeholder 3"/>
          <p:cNvSpPr>
            <a:spLocks noGrp="1"/>
          </p:cNvSpPr>
          <p:nvPr>
            <p:ph type="body" sz="half" idx="16" hasCustomPrompt="1"/>
          </p:nvPr>
        </p:nvSpPr>
        <p:spPr>
          <a:xfrm>
            <a:off x="736664" y="3241367"/>
            <a:ext cx="248160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49" name="Picture Placeholder 7"/>
          <p:cNvSpPr>
            <a:spLocks noGrp="1"/>
          </p:cNvSpPr>
          <p:nvPr>
            <p:ph type="pic" sz="quarter" idx="17" hasCustomPrompt="1"/>
          </p:nvPr>
        </p:nvSpPr>
        <p:spPr>
          <a:xfrm>
            <a:off x="3501466" y="1409834"/>
            <a:ext cx="2481605"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50" name="Rectangle 49"/>
          <p:cNvSpPr/>
          <p:nvPr userDrawn="1"/>
        </p:nvSpPr>
        <p:spPr>
          <a:xfrm>
            <a:off x="3501467" y="3227943"/>
            <a:ext cx="2481605" cy="5612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51" name="Text Placeholder 3"/>
          <p:cNvSpPr>
            <a:spLocks noGrp="1"/>
          </p:cNvSpPr>
          <p:nvPr>
            <p:ph type="body" sz="half" idx="18" hasCustomPrompt="1"/>
          </p:nvPr>
        </p:nvSpPr>
        <p:spPr>
          <a:xfrm>
            <a:off x="3501467" y="3241367"/>
            <a:ext cx="248160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52" name="Picture Placeholder 7"/>
          <p:cNvSpPr>
            <a:spLocks noGrp="1"/>
          </p:cNvSpPr>
          <p:nvPr>
            <p:ph type="pic" sz="quarter" idx="19" hasCustomPrompt="1"/>
          </p:nvPr>
        </p:nvSpPr>
        <p:spPr>
          <a:xfrm>
            <a:off x="6244666" y="1409834"/>
            <a:ext cx="2481605"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53" name="Rectangle 52"/>
          <p:cNvSpPr/>
          <p:nvPr userDrawn="1"/>
        </p:nvSpPr>
        <p:spPr>
          <a:xfrm>
            <a:off x="6244667" y="3227943"/>
            <a:ext cx="2481605" cy="5612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54" name="Text Placeholder 3"/>
          <p:cNvSpPr>
            <a:spLocks noGrp="1"/>
          </p:cNvSpPr>
          <p:nvPr>
            <p:ph type="body" sz="half" idx="20" hasCustomPrompt="1"/>
          </p:nvPr>
        </p:nvSpPr>
        <p:spPr>
          <a:xfrm>
            <a:off x="6244667" y="3241367"/>
            <a:ext cx="248160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55" name="Picture Placeholder 7"/>
          <p:cNvSpPr>
            <a:spLocks noGrp="1"/>
          </p:cNvSpPr>
          <p:nvPr>
            <p:ph type="pic" sz="quarter" idx="21" hasCustomPrompt="1"/>
          </p:nvPr>
        </p:nvSpPr>
        <p:spPr>
          <a:xfrm>
            <a:off x="8987866" y="1409834"/>
            <a:ext cx="2481605"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56" name="Rectangle 55"/>
          <p:cNvSpPr/>
          <p:nvPr userDrawn="1"/>
        </p:nvSpPr>
        <p:spPr>
          <a:xfrm>
            <a:off x="8987867" y="3227943"/>
            <a:ext cx="2481605" cy="5612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57" name="Text Placeholder 3"/>
          <p:cNvSpPr>
            <a:spLocks noGrp="1"/>
          </p:cNvSpPr>
          <p:nvPr>
            <p:ph type="body" sz="half" idx="22" hasCustomPrompt="1"/>
          </p:nvPr>
        </p:nvSpPr>
        <p:spPr>
          <a:xfrm>
            <a:off x="8987867" y="3241367"/>
            <a:ext cx="248160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58" name="Picture Placeholder 7"/>
          <p:cNvSpPr>
            <a:spLocks noGrp="1"/>
          </p:cNvSpPr>
          <p:nvPr>
            <p:ph type="pic" sz="quarter" idx="23" hasCustomPrompt="1"/>
          </p:nvPr>
        </p:nvSpPr>
        <p:spPr>
          <a:xfrm>
            <a:off x="736663" y="3971308"/>
            <a:ext cx="2481605"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59" name="Rectangle 58"/>
          <p:cNvSpPr/>
          <p:nvPr userDrawn="1"/>
        </p:nvSpPr>
        <p:spPr>
          <a:xfrm>
            <a:off x="736664" y="5789416"/>
            <a:ext cx="2481605" cy="5612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60" name="Text Placeholder 3"/>
          <p:cNvSpPr>
            <a:spLocks noGrp="1"/>
          </p:cNvSpPr>
          <p:nvPr>
            <p:ph type="body" sz="half" idx="24" hasCustomPrompt="1"/>
          </p:nvPr>
        </p:nvSpPr>
        <p:spPr>
          <a:xfrm>
            <a:off x="736664" y="5802840"/>
            <a:ext cx="248160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61" name="Picture Placeholder 7"/>
          <p:cNvSpPr>
            <a:spLocks noGrp="1"/>
          </p:cNvSpPr>
          <p:nvPr>
            <p:ph type="pic" sz="quarter" idx="25" hasCustomPrompt="1"/>
          </p:nvPr>
        </p:nvSpPr>
        <p:spPr>
          <a:xfrm>
            <a:off x="3501466" y="3971308"/>
            <a:ext cx="2481605"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62" name="Rectangle 61"/>
          <p:cNvSpPr/>
          <p:nvPr userDrawn="1"/>
        </p:nvSpPr>
        <p:spPr>
          <a:xfrm>
            <a:off x="3501467" y="5789416"/>
            <a:ext cx="2481605" cy="56122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63" name="Text Placeholder 3"/>
          <p:cNvSpPr>
            <a:spLocks noGrp="1"/>
          </p:cNvSpPr>
          <p:nvPr>
            <p:ph type="body" sz="half" idx="26" hasCustomPrompt="1"/>
          </p:nvPr>
        </p:nvSpPr>
        <p:spPr>
          <a:xfrm>
            <a:off x="3501467" y="5802840"/>
            <a:ext cx="248160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64" name="Picture Placeholder 7"/>
          <p:cNvSpPr>
            <a:spLocks noGrp="1"/>
          </p:cNvSpPr>
          <p:nvPr>
            <p:ph type="pic" sz="quarter" idx="27" hasCustomPrompt="1"/>
          </p:nvPr>
        </p:nvSpPr>
        <p:spPr>
          <a:xfrm>
            <a:off x="6244666" y="3971308"/>
            <a:ext cx="2481605"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65" name="Rectangle 64"/>
          <p:cNvSpPr/>
          <p:nvPr userDrawn="1"/>
        </p:nvSpPr>
        <p:spPr>
          <a:xfrm>
            <a:off x="6244667" y="5789416"/>
            <a:ext cx="2481605" cy="561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66" name="Text Placeholder 3"/>
          <p:cNvSpPr>
            <a:spLocks noGrp="1"/>
          </p:cNvSpPr>
          <p:nvPr>
            <p:ph type="body" sz="half" idx="28" hasCustomPrompt="1"/>
          </p:nvPr>
        </p:nvSpPr>
        <p:spPr>
          <a:xfrm>
            <a:off x="6244667" y="5802840"/>
            <a:ext cx="248160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67" name="Picture Placeholder 7"/>
          <p:cNvSpPr>
            <a:spLocks noGrp="1"/>
          </p:cNvSpPr>
          <p:nvPr>
            <p:ph type="pic" sz="quarter" idx="29" hasCustomPrompt="1"/>
          </p:nvPr>
        </p:nvSpPr>
        <p:spPr>
          <a:xfrm>
            <a:off x="8987866" y="3971308"/>
            <a:ext cx="2481605"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68" name="Rectangle 67"/>
          <p:cNvSpPr/>
          <p:nvPr userDrawn="1"/>
        </p:nvSpPr>
        <p:spPr>
          <a:xfrm>
            <a:off x="8987867" y="5789416"/>
            <a:ext cx="2481605" cy="5612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69" name="Text Placeholder 3"/>
          <p:cNvSpPr>
            <a:spLocks noGrp="1"/>
          </p:cNvSpPr>
          <p:nvPr>
            <p:ph type="body" sz="half" idx="30" hasCustomPrompt="1"/>
          </p:nvPr>
        </p:nvSpPr>
        <p:spPr>
          <a:xfrm>
            <a:off x="8987867" y="5802840"/>
            <a:ext cx="248160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fade">
                                      <p:cBhvr>
                                        <p:cTn id="11" dur="500"/>
                                        <p:tgtEl>
                                          <p:spTgt spid="43">
                                            <p:txEl>
                                              <p:pRg st="0" end="0"/>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par>
                          <p:cTn id="20" fill="hold">
                            <p:stCondLst>
                              <p:cond delay="2000"/>
                            </p:stCondLst>
                            <p:childTnLst>
                              <p:par>
                                <p:cTn id="21" presetID="22" presetClass="entr" presetSubtype="4" fill="hold" grpId="0" nodeType="afterEffect" nodePh="1">
                                  <p:stCondLst>
                                    <p:cond delay="0"/>
                                  </p:stCondLst>
                                  <p:endCondLst>
                                    <p:cond evt="begin" delay="0">
                                      <p:tn val="21"/>
                                    </p:cond>
                                  </p:endCondLst>
                                  <p:childTnLst>
                                    <p:set>
                                      <p:cBhvr>
                                        <p:cTn id="22" dur="1" fill="hold">
                                          <p:stCondLst>
                                            <p:cond delay="0"/>
                                          </p:stCondLst>
                                        </p:cTn>
                                        <p:tgtEl>
                                          <p:spTgt spid="48">
                                            <p:txEl>
                                              <p:pRg st="0" end="0"/>
                                            </p:txEl>
                                          </p:spTgt>
                                        </p:tgtEl>
                                        <p:attrNameLst>
                                          <p:attrName>style.visibility</p:attrName>
                                        </p:attrNameLst>
                                      </p:cBhvr>
                                      <p:to>
                                        <p:strVal val="visible"/>
                                      </p:to>
                                    </p:set>
                                    <p:animEffect transition="in" filter="wipe(down)">
                                      <p:cBhvr>
                                        <p:cTn id="23" dur="500"/>
                                        <p:tgtEl>
                                          <p:spTgt spid="48">
                                            <p:txEl>
                                              <p:pRg st="0" end="0"/>
                                            </p:tx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down)">
                                      <p:cBhvr>
                                        <p:cTn id="27" dur="500"/>
                                        <p:tgtEl>
                                          <p:spTgt spid="49"/>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down)">
                                      <p:cBhvr>
                                        <p:cTn id="31" dur="500"/>
                                        <p:tgtEl>
                                          <p:spTgt spid="50"/>
                                        </p:tgtEl>
                                      </p:cBhvr>
                                    </p:animEffect>
                                  </p:childTnLst>
                                </p:cTn>
                              </p:par>
                            </p:childTnLst>
                          </p:cTn>
                        </p:par>
                        <p:par>
                          <p:cTn id="32" fill="hold">
                            <p:stCondLst>
                              <p:cond delay="3500"/>
                            </p:stCondLst>
                            <p:childTnLst>
                              <p:par>
                                <p:cTn id="33" presetID="22" presetClass="entr" presetSubtype="4" fill="hold" grpId="0" nodeType="afterEffect" nodePh="1">
                                  <p:stCondLst>
                                    <p:cond delay="0"/>
                                  </p:stCondLst>
                                  <p:endCondLst>
                                    <p:cond evt="begin" delay="0">
                                      <p:tn val="33"/>
                                    </p:cond>
                                  </p:endCondLst>
                                  <p:childTnLst>
                                    <p:set>
                                      <p:cBhvr>
                                        <p:cTn id="34" dur="1" fill="hold">
                                          <p:stCondLst>
                                            <p:cond delay="0"/>
                                          </p:stCondLst>
                                        </p:cTn>
                                        <p:tgtEl>
                                          <p:spTgt spid="51">
                                            <p:txEl>
                                              <p:pRg st="0" end="0"/>
                                            </p:txEl>
                                          </p:spTgt>
                                        </p:tgtEl>
                                        <p:attrNameLst>
                                          <p:attrName>style.visibility</p:attrName>
                                        </p:attrNameLst>
                                      </p:cBhvr>
                                      <p:to>
                                        <p:strVal val="visible"/>
                                      </p:to>
                                    </p:set>
                                    <p:animEffect transition="in" filter="wipe(down)">
                                      <p:cBhvr>
                                        <p:cTn id="35" dur="500"/>
                                        <p:tgtEl>
                                          <p:spTgt spid="51">
                                            <p:txEl>
                                              <p:pRg st="0" end="0"/>
                                            </p:txEl>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down)">
                                      <p:cBhvr>
                                        <p:cTn id="39" dur="500"/>
                                        <p:tgtEl>
                                          <p:spTgt spid="52"/>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down)">
                                      <p:cBhvr>
                                        <p:cTn id="43" dur="500"/>
                                        <p:tgtEl>
                                          <p:spTgt spid="53"/>
                                        </p:tgtEl>
                                      </p:cBhvr>
                                    </p:animEffect>
                                  </p:childTnLst>
                                </p:cTn>
                              </p:par>
                            </p:childTnLst>
                          </p:cTn>
                        </p:par>
                        <p:par>
                          <p:cTn id="44" fill="hold">
                            <p:stCondLst>
                              <p:cond delay="5000"/>
                            </p:stCondLst>
                            <p:childTnLst>
                              <p:par>
                                <p:cTn id="45" presetID="22" presetClass="entr" presetSubtype="4" fill="hold" grpId="0" nodeType="afterEffect" nodePh="1">
                                  <p:stCondLst>
                                    <p:cond delay="0"/>
                                  </p:stCondLst>
                                  <p:endCondLst>
                                    <p:cond evt="begin" delay="0">
                                      <p:tn val="45"/>
                                    </p:cond>
                                  </p:endCondLst>
                                  <p:childTnLst>
                                    <p:set>
                                      <p:cBhvr>
                                        <p:cTn id="46" dur="1" fill="hold">
                                          <p:stCondLst>
                                            <p:cond delay="0"/>
                                          </p:stCondLst>
                                        </p:cTn>
                                        <p:tgtEl>
                                          <p:spTgt spid="54">
                                            <p:txEl>
                                              <p:pRg st="0" end="0"/>
                                            </p:txEl>
                                          </p:spTgt>
                                        </p:tgtEl>
                                        <p:attrNameLst>
                                          <p:attrName>style.visibility</p:attrName>
                                        </p:attrNameLst>
                                      </p:cBhvr>
                                      <p:to>
                                        <p:strVal val="visible"/>
                                      </p:to>
                                    </p:set>
                                    <p:animEffect transition="in" filter="wipe(down)">
                                      <p:cBhvr>
                                        <p:cTn id="47" dur="500"/>
                                        <p:tgtEl>
                                          <p:spTgt spid="54">
                                            <p:txEl>
                                              <p:pRg st="0" end="0"/>
                                            </p:txEl>
                                          </p:spTgt>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ipe(down)">
                                      <p:cBhvr>
                                        <p:cTn id="51" dur="500"/>
                                        <p:tgtEl>
                                          <p:spTgt spid="55"/>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down)">
                                      <p:cBhvr>
                                        <p:cTn id="55" dur="500"/>
                                        <p:tgtEl>
                                          <p:spTgt spid="56"/>
                                        </p:tgtEl>
                                      </p:cBhvr>
                                    </p:animEffect>
                                  </p:childTnLst>
                                </p:cTn>
                              </p:par>
                            </p:childTnLst>
                          </p:cTn>
                        </p:par>
                        <p:par>
                          <p:cTn id="56" fill="hold">
                            <p:stCondLst>
                              <p:cond delay="6500"/>
                            </p:stCondLst>
                            <p:childTnLst>
                              <p:par>
                                <p:cTn id="57" presetID="22" presetClass="entr" presetSubtype="4" fill="hold" grpId="0" nodeType="afterEffect" nodePh="1">
                                  <p:stCondLst>
                                    <p:cond delay="0"/>
                                  </p:stCondLst>
                                  <p:endCondLst>
                                    <p:cond evt="begin" delay="0">
                                      <p:tn val="57"/>
                                    </p:cond>
                                  </p:endCondLst>
                                  <p:childTnLst>
                                    <p:set>
                                      <p:cBhvr>
                                        <p:cTn id="58" dur="1" fill="hold">
                                          <p:stCondLst>
                                            <p:cond delay="0"/>
                                          </p:stCondLst>
                                        </p:cTn>
                                        <p:tgtEl>
                                          <p:spTgt spid="57">
                                            <p:txEl>
                                              <p:pRg st="0" end="0"/>
                                            </p:txEl>
                                          </p:spTgt>
                                        </p:tgtEl>
                                        <p:attrNameLst>
                                          <p:attrName>style.visibility</p:attrName>
                                        </p:attrNameLst>
                                      </p:cBhvr>
                                      <p:to>
                                        <p:strVal val="visible"/>
                                      </p:to>
                                    </p:set>
                                    <p:animEffect transition="in" filter="wipe(down)">
                                      <p:cBhvr>
                                        <p:cTn id="59" dur="500"/>
                                        <p:tgtEl>
                                          <p:spTgt spid="57">
                                            <p:txEl>
                                              <p:pRg st="0" end="0"/>
                                            </p:txEl>
                                          </p:spTgt>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wipe(down)">
                                      <p:cBhvr>
                                        <p:cTn id="63" dur="500"/>
                                        <p:tgtEl>
                                          <p:spTgt spid="58"/>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down)">
                                      <p:cBhvr>
                                        <p:cTn id="67" dur="500"/>
                                        <p:tgtEl>
                                          <p:spTgt spid="59"/>
                                        </p:tgtEl>
                                      </p:cBhvr>
                                    </p:animEffect>
                                  </p:childTnLst>
                                </p:cTn>
                              </p:par>
                            </p:childTnLst>
                          </p:cTn>
                        </p:par>
                        <p:par>
                          <p:cTn id="68" fill="hold">
                            <p:stCondLst>
                              <p:cond delay="8000"/>
                            </p:stCondLst>
                            <p:childTnLst>
                              <p:par>
                                <p:cTn id="69" presetID="22" presetClass="entr" presetSubtype="4" fill="hold" grpId="0" nodeType="afterEffect" nodePh="1">
                                  <p:stCondLst>
                                    <p:cond delay="0"/>
                                  </p:stCondLst>
                                  <p:endCondLst>
                                    <p:cond evt="begin" delay="0">
                                      <p:tn val="69"/>
                                    </p:cond>
                                  </p:endCondLst>
                                  <p:childTnLst>
                                    <p:set>
                                      <p:cBhvr>
                                        <p:cTn id="70" dur="1" fill="hold">
                                          <p:stCondLst>
                                            <p:cond delay="0"/>
                                          </p:stCondLst>
                                        </p:cTn>
                                        <p:tgtEl>
                                          <p:spTgt spid="60">
                                            <p:txEl>
                                              <p:pRg st="0" end="0"/>
                                            </p:txEl>
                                          </p:spTgt>
                                        </p:tgtEl>
                                        <p:attrNameLst>
                                          <p:attrName>style.visibility</p:attrName>
                                        </p:attrNameLst>
                                      </p:cBhvr>
                                      <p:to>
                                        <p:strVal val="visible"/>
                                      </p:to>
                                    </p:set>
                                    <p:animEffect transition="in" filter="wipe(down)">
                                      <p:cBhvr>
                                        <p:cTn id="71" dur="500"/>
                                        <p:tgtEl>
                                          <p:spTgt spid="60">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down)">
                                      <p:cBhvr>
                                        <p:cTn id="75" dur="500"/>
                                        <p:tgtEl>
                                          <p:spTgt spid="61"/>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wipe(down)">
                                      <p:cBhvr>
                                        <p:cTn id="79" dur="500"/>
                                        <p:tgtEl>
                                          <p:spTgt spid="62"/>
                                        </p:tgtEl>
                                      </p:cBhvr>
                                    </p:animEffect>
                                  </p:childTnLst>
                                </p:cTn>
                              </p:par>
                            </p:childTnLst>
                          </p:cTn>
                        </p:par>
                        <p:par>
                          <p:cTn id="80" fill="hold">
                            <p:stCondLst>
                              <p:cond delay="9500"/>
                            </p:stCondLst>
                            <p:childTnLst>
                              <p:par>
                                <p:cTn id="81" presetID="22" presetClass="entr" presetSubtype="4" fill="hold" nodeType="afterEffect" nodePh="1">
                                  <p:stCondLst>
                                    <p:cond delay="0"/>
                                  </p:stCondLst>
                                  <p:endCondLst>
                                    <p:cond evt="begin" delay="0">
                                      <p:tn val="81"/>
                                    </p:cond>
                                  </p:endCondLst>
                                  <p:childTnLst>
                                    <p:set>
                                      <p:cBhvr>
                                        <p:cTn id="82" dur="1" fill="hold">
                                          <p:stCondLst>
                                            <p:cond delay="0"/>
                                          </p:stCondLst>
                                        </p:cTn>
                                        <p:tgtEl>
                                          <p:spTgt spid="63">
                                            <p:txEl>
                                              <p:pRg st="0" end="0"/>
                                            </p:txEl>
                                          </p:spTgt>
                                        </p:tgtEl>
                                        <p:attrNameLst>
                                          <p:attrName>style.visibility</p:attrName>
                                        </p:attrNameLst>
                                      </p:cBhvr>
                                      <p:to>
                                        <p:strVal val="visible"/>
                                      </p:to>
                                    </p:set>
                                    <p:animEffect transition="in" filter="wipe(down)">
                                      <p:cBhvr>
                                        <p:cTn id="83" dur="500"/>
                                        <p:tgtEl>
                                          <p:spTgt spid="63">
                                            <p:txEl>
                                              <p:pRg st="0" end="0"/>
                                            </p:txEl>
                                          </p:spTgt>
                                        </p:tgtEl>
                                      </p:cBhvr>
                                    </p:animEffect>
                                  </p:childTnLst>
                                </p:cTn>
                              </p:par>
                            </p:childTnLst>
                          </p:cTn>
                        </p:par>
                        <p:par>
                          <p:cTn id="84" fill="hold">
                            <p:stCondLst>
                              <p:cond delay="10000"/>
                            </p:stCondLst>
                            <p:childTnLst>
                              <p:par>
                                <p:cTn id="85" presetID="22" presetClass="entr" presetSubtype="4" fill="hold" grpId="0" nodeType="after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down)">
                                      <p:cBhvr>
                                        <p:cTn id="87" dur="500"/>
                                        <p:tgtEl>
                                          <p:spTgt spid="64"/>
                                        </p:tgtEl>
                                      </p:cBhvr>
                                    </p:animEffect>
                                  </p:childTnLst>
                                </p:cTn>
                              </p:par>
                            </p:childTnLst>
                          </p:cTn>
                        </p:par>
                        <p:par>
                          <p:cTn id="88" fill="hold">
                            <p:stCondLst>
                              <p:cond delay="10500"/>
                            </p:stCondLst>
                            <p:childTnLst>
                              <p:par>
                                <p:cTn id="89" presetID="22" presetClass="entr" presetSubtype="4" fill="hold" grpId="0"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down)">
                                      <p:cBhvr>
                                        <p:cTn id="91" dur="500"/>
                                        <p:tgtEl>
                                          <p:spTgt spid="65"/>
                                        </p:tgtEl>
                                      </p:cBhvr>
                                    </p:animEffect>
                                  </p:childTnLst>
                                </p:cTn>
                              </p:par>
                            </p:childTnLst>
                          </p:cTn>
                        </p:par>
                        <p:par>
                          <p:cTn id="92" fill="hold">
                            <p:stCondLst>
                              <p:cond delay="11000"/>
                            </p:stCondLst>
                            <p:childTnLst>
                              <p:par>
                                <p:cTn id="93" presetID="22" presetClass="entr" presetSubtype="4" fill="hold" grpId="0" nodeType="afterEffect" nodePh="1">
                                  <p:stCondLst>
                                    <p:cond delay="0"/>
                                  </p:stCondLst>
                                  <p:endCondLst>
                                    <p:cond evt="begin" delay="0">
                                      <p:tn val="93"/>
                                    </p:cond>
                                  </p:endCondLst>
                                  <p:childTnLst>
                                    <p:set>
                                      <p:cBhvr>
                                        <p:cTn id="94" dur="1" fill="hold">
                                          <p:stCondLst>
                                            <p:cond delay="0"/>
                                          </p:stCondLst>
                                        </p:cTn>
                                        <p:tgtEl>
                                          <p:spTgt spid="66">
                                            <p:txEl>
                                              <p:pRg st="0" end="0"/>
                                            </p:txEl>
                                          </p:spTgt>
                                        </p:tgtEl>
                                        <p:attrNameLst>
                                          <p:attrName>style.visibility</p:attrName>
                                        </p:attrNameLst>
                                      </p:cBhvr>
                                      <p:to>
                                        <p:strVal val="visible"/>
                                      </p:to>
                                    </p:set>
                                    <p:animEffect transition="in" filter="wipe(down)">
                                      <p:cBhvr>
                                        <p:cTn id="95" dur="500"/>
                                        <p:tgtEl>
                                          <p:spTgt spid="66">
                                            <p:txEl>
                                              <p:pRg st="0" end="0"/>
                                            </p:txEl>
                                          </p:spTgt>
                                        </p:tgtEl>
                                      </p:cBhvr>
                                    </p:animEffect>
                                  </p:childTnLst>
                                </p:cTn>
                              </p:par>
                            </p:childTnLst>
                          </p:cTn>
                        </p:par>
                        <p:par>
                          <p:cTn id="96" fill="hold">
                            <p:stCondLst>
                              <p:cond delay="11500"/>
                            </p:stCondLst>
                            <p:childTnLst>
                              <p:par>
                                <p:cTn id="97" presetID="22" presetClass="entr" presetSubtype="4" fill="hold" grpId="0" nodeType="afterEffect">
                                  <p:stCondLst>
                                    <p:cond delay="0"/>
                                  </p:stCondLst>
                                  <p:childTnLst>
                                    <p:set>
                                      <p:cBhvr>
                                        <p:cTn id="98" dur="1" fill="hold">
                                          <p:stCondLst>
                                            <p:cond delay="0"/>
                                          </p:stCondLst>
                                        </p:cTn>
                                        <p:tgtEl>
                                          <p:spTgt spid="67"/>
                                        </p:tgtEl>
                                        <p:attrNameLst>
                                          <p:attrName>style.visibility</p:attrName>
                                        </p:attrNameLst>
                                      </p:cBhvr>
                                      <p:to>
                                        <p:strVal val="visible"/>
                                      </p:to>
                                    </p:set>
                                    <p:animEffect transition="in" filter="wipe(down)">
                                      <p:cBhvr>
                                        <p:cTn id="99" dur="500"/>
                                        <p:tgtEl>
                                          <p:spTgt spid="67"/>
                                        </p:tgtEl>
                                      </p:cBhvr>
                                    </p:animEffect>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wipe(down)">
                                      <p:cBhvr>
                                        <p:cTn id="103" dur="500"/>
                                        <p:tgtEl>
                                          <p:spTgt spid="68"/>
                                        </p:tgtEl>
                                      </p:cBhvr>
                                    </p:animEffect>
                                  </p:childTnLst>
                                </p:cTn>
                              </p:par>
                            </p:childTnLst>
                          </p:cTn>
                        </p:par>
                        <p:par>
                          <p:cTn id="104" fill="hold">
                            <p:stCondLst>
                              <p:cond delay="12500"/>
                            </p:stCondLst>
                            <p:childTnLst>
                              <p:par>
                                <p:cTn id="105" presetID="22" presetClass="entr" presetSubtype="4" fill="hold" grpId="0" nodeType="afterEffect" nodePh="1">
                                  <p:stCondLst>
                                    <p:cond delay="0"/>
                                  </p:stCondLst>
                                  <p:endCondLst>
                                    <p:cond evt="begin" delay="0">
                                      <p:tn val="105"/>
                                    </p:cond>
                                  </p:endCondLst>
                                  <p:childTnLst>
                                    <p:set>
                                      <p:cBhvr>
                                        <p:cTn id="106" dur="1" fill="hold">
                                          <p:stCondLst>
                                            <p:cond delay="0"/>
                                          </p:stCondLst>
                                        </p:cTn>
                                        <p:tgtEl>
                                          <p:spTgt spid="69">
                                            <p:txEl>
                                              <p:pRg st="0" end="0"/>
                                            </p:txEl>
                                          </p:spTgt>
                                        </p:tgtEl>
                                        <p:attrNameLst>
                                          <p:attrName>style.visibility</p:attrName>
                                        </p:attrNameLst>
                                      </p:cBhvr>
                                      <p:to>
                                        <p:strVal val="visible"/>
                                      </p:to>
                                    </p:set>
                                    <p:animEffect transition="in" filter="wipe(down)">
                                      <p:cBhvr>
                                        <p:cTn id="107" dur="500"/>
                                        <p:tgtEl>
                                          <p:spTgt spid="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16" grpId="0"/>
      <p:bldP spid="17" grpId="0" animBg="1"/>
      <p:bldP spid="48"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48"/>
                        </p:tgtEl>
                        <p:attrNameLst>
                          <p:attrName>style.visibility</p:attrName>
                        </p:attrNameLst>
                      </p:cBhvr>
                      <p:to>
                        <p:strVal val="visible"/>
                      </p:to>
                    </p:set>
                    <p:animEffect transition="in" filter="wipe(down)">
                      <p:cBhvr>
                        <p:cTn dur="500"/>
                        <p:tgtEl>
                          <p:spTgt spid="48"/>
                        </p:tgtEl>
                      </p:cBhvr>
                    </p:animEffect>
                  </p:childTnLst>
                </p:cTn>
              </p:par>
            </p:tnLst>
          </p:tmpl>
        </p:tmplLst>
      </p:bldP>
      <p:bldP spid="49" grpId="0"/>
      <p:bldP spid="50" grpId="0" animBg="1"/>
      <p:bldP spid="51"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Effect transition="in" filter="wipe(down)">
                      <p:cBhvr>
                        <p:cTn dur="500"/>
                        <p:tgtEl>
                          <p:spTgt spid="51"/>
                        </p:tgtEl>
                      </p:cBhvr>
                    </p:animEffect>
                  </p:childTnLst>
                </p:cTn>
              </p:par>
            </p:tnLst>
          </p:tmpl>
        </p:tmplLst>
      </p:bldP>
      <p:bldP spid="52" grpId="0"/>
      <p:bldP spid="53" grpId="0" animBg="1"/>
      <p:bldP spid="5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4"/>
                        </p:tgtEl>
                        <p:attrNameLst>
                          <p:attrName>style.visibility</p:attrName>
                        </p:attrNameLst>
                      </p:cBhvr>
                      <p:to>
                        <p:strVal val="visible"/>
                      </p:to>
                    </p:set>
                    <p:animEffect transition="in" filter="wipe(down)">
                      <p:cBhvr>
                        <p:cTn dur="500"/>
                        <p:tgtEl>
                          <p:spTgt spid="54"/>
                        </p:tgtEl>
                      </p:cBhvr>
                    </p:animEffect>
                  </p:childTnLst>
                </p:cTn>
              </p:par>
            </p:tnLst>
          </p:tmpl>
        </p:tmplLst>
      </p:bldP>
      <p:bldP spid="55" grpId="0"/>
      <p:bldP spid="56" grpId="0" animBg="1"/>
      <p:bldP spid="57"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Effect transition="in" filter="wipe(down)">
                      <p:cBhvr>
                        <p:cTn dur="500"/>
                        <p:tgtEl>
                          <p:spTgt spid="57"/>
                        </p:tgtEl>
                      </p:cBhvr>
                    </p:animEffect>
                  </p:childTnLst>
                </p:cTn>
              </p:par>
            </p:tnLst>
          </p:tmpl>
        </p:tmplLst>
      </p:bldP>
      <p:bldP spid="58" grpId="0"/>
      <p:bldP spid="59" grpId="0" animBg="1"/>
      <p:bldP spid="6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60"/>
                        </p:tgtEl>
                        <p:attrNameLst>
                          <p:attrName>style.visibility</p:attrName>
                        </p:attrNameLst>
                      </p:cBhvr>
                      <p:to>
                        <p:strVal val="visible"/>
                      </p:to>
                    </p:set>
                    <p:animEffect transition="in" filter="wipe(down)">
                      <p:cBhvr>
                        <p:cTn dur="500"/>
                        <p:tgtEl>
                          <p:spTgt spid="60"/>
                        </p:tgtEl>
                      </p:cBhvr>
                    </p:animEffect>
                  </p:childTnLst>
                </p:cTn>
              </p:par>
            </p:tnLst>
          </p:tmpl>
        </p:tmplLst>
      </p:bldP>
      <p:bldP spid="61" grpId="0"/>
      <p:bldP spid="62" grpId="0" animBg="1"/>
      <p:bldP spid="64" grpId="0"/>
      <p:bldP spid="65" grpId="0" animBg="1"/>
      <p:bldP spid="6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66"/>
                        </p:tgtEl>
                        <p:attrNameLst>
                          <p:attrName>style.visibility</p:attrName>
                        </p:attrNameLst>
                      </p:cBhvr>
                      <p:to>
                        <p:strVal val="visible"/>
                      </p:to>
                    </p:set>
                    <p:animEffect transition="in" filter="wipe(down)">
                      <p:cBhvr>
                        <p:cTn dur="500"/>
                        <p:tgtEl>
                          <p:spTgt spid="66"/>
                        </p:tgtEl>
                      </p:cBhvr>
                    </p:animEffect>
                  </p:childTnLst>
                </p:cTn>
              </p:par>
            </p:tnLst>
          </p:tmpl>
        </p:tmplLst>
      </p:bldP>
      <p:bldP spid="67" grpId="0"/>
      <p:bldP spid="68" grpId="0" animBg="1"/>
      <p:bldP spid="6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69"/>
                        </p:tgtEl>
                        <p:attrNameLst>
                          <p:attrName>style.visibility</p:attrName>
                        </p:attrNameLst>
                      </p:cBhvr>
                      <p:to>
                        <p:strVal val="visible"/>
                      </p:to>
                    </p:set>
                    <p:animEffect transition="in" filter="wipe(down)">
                      <p:cBhvr>
                        <p:cTn dur="500"/>
                        <p:tgtEl>
                          <p:spTgt spid="69"/>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am05">
    <p:spTree>
      <p:nvGrpSpPr>
        <p:cNvPr id="1" name=""/>
        <p:cNvGrpSpPr/>
        <p:nvPr/>
      </p:nvGrpSpPr>
      <p:grpSpPr>
        <a:xfrm>
          <a:off x="0" y="0"/>
          <a:ext cx="0" cy="0"/>
          <a:chOff x="0" y="0"/>
          <a:chExt cx="0" cy="0"/>
        </a:xfrm>
      </p:grpSpPr>
      <p:sp>
        <p:nvSpPr>
          <p:cNvPr id="42"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43"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44" name="Round Same Side Corner Rectangle 43"/>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45"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33" name="Rectangle 32"/>
          <p:cNvSpPr/>
          <p:nvPr userDrawn="1"/>
        </p:nvSpPr>
        <p:spPr>
          <a:xfrm>
            <a:off x="698366" y="3924011"/>
            <a:ext cx="2552859" cy="2248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7" name="Rectangle 36"/>
          <p:cNvSpPr/>
          <p:nvPr userDrawn="1"/>
        </p:nvSpPr>
        <p:spPr>
          <a:xfrm>
            <a:off x="698366" y="1585988"/>
            <a:ext cx="2552859" cy="2248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80" name="Picture Placeholder 7"/>
          <p:cNvSpPr>
            <a:spLocks noGrp="1"/>
          </p:cNvSpPr>
          <p:nvPr>
            <p:ph type="pic" sz="quarter" idx="15" hasCustomPrompt="1"/>
          </p:nvPr>
        </p:nvSpPr>
        <p:spPr>
          <a:xfrm>
            <a:off x="769620" y="1656441"/>
            <a:ext cx="2413899" cy="2075071"/>
          </a:xfrm>
          <a:prstGeom prst="rect">
            <a:avLst/>
          </a:prstGeom>
          <a:ln>
            <a:noFill/>
          </a:ln>
        </p:spPr>
        <p:txBody>
          <a:bodyPr bIns="274320" anchor="b"/>
          <a:lstStyle>
            <a:lvl1pPr algn="ctr">
              <a:buNone/>
              <a:defRPr sz="1600">
                <a:solidFill>
                  <a:schemeClr val="bg1"/>
                </a:solidFill>
              </a:defRPr>
            </a:lvl1pPr>
          </a:lstStyle>
          <a:p>
            <a:r>
              <a:rPr lang="en-US" dirty="0" smtClean="0"/>
              <a:t>Image Holder</a:t>
            </a:r>
            <a:endParaRPr lang="en-US" dirty="0"/>
          </a:p>
        </p:txBody>
      </p:sp>
      <p:sp>
        <p:nvSpPr>
          <p:cNvPr id="83" name="Text Placeholder 3"/>
          <p:cNvSpPr>
            <a:spLocks noGrp="1"/>
          </p:cNvSpPr>
          <p:nvPr>
            <p:ph type="body" sz="half" idx="16" hasCustomPrompt="1"/>
          </p:nvPr>
        </p:nvSpPr>
        <p:spPr>
          <a:xfrm>
            <a:off x="1027118" y="4091836"/>
            <a:ext cx="189535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84" name="Text Placeholder 3"/>
          <p:cNvSpPr>
            <a:spLocks noGrp="1"/>
          </p:cNvSpPr>
          <p:nvPr>
            <p:ph type="body" sz="half" idx="17"/>
          </p:nvPr>
        </p:nvSpPr>
        <p:spPr>
          <a:xfrm>
            <a:off x="839355" y="4591059"/>
            <a:ext cx="2270884" cy="1446523"/>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5" name="Rectangle 84"/>
          <p:cNvSpPr/>
          <p:nvPr userDrawn="1"/>
        </p:nvSpPr>
        <p:spPr>
          <a:xfrm>
            <a:off x="3449819" y="3924011"/>
            <a:ext cx="2552859" cy="22481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86" name="Rectangle 85"/>
          <p:cNvSpPr/>
          <p:nvPr userDrawn="1"/>
        </p:nvSpPr>
        <p:spPr>
          <a:xfrm>
            <a:off x="3449819" y="1585988"/>
            <a:ext cx="2552859" cy="22481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87" name="Picture Placeholder 7"/>
          <p:cNvSpPr>
            <a:spLocks noGrp="1"/>
          </p:cNvSpPr>
          <p:nvPr>
            <p:ph type="pic" sz="quarter" idx="18" hasCustomPrompt="1"/>
          </p:nvPr>
        </p:nvSpPr>
        <p:spPr>
          <a:xfrm>
            <a:off x="3521072" y="1656441"/>
            <a:ext cx="2413899" cy="2075071"/>
          </a:xfrm>
          <a:prstGeom prst="rect">
            <a:avLst/>
          </a:prstGeom>
          <a:ln>
            <a:noFill/>
          </a:ln>
        </p:spPr>
        <p:txBody>
          <a:bodyPr bIns="274320" anchor="b"/>
          <a:lstStyle>
            <a:lvl1pPr algn="ctr">
              <a:buNone/>
              <a:defRPr sz="1600">
                <a:solidFill>
                  <a:schemeClr val="bg1"/>
                </a:solidFill>
              </a:defRPr>
            </a:lvl1pPr>
          </a:lstStyle>
          <a:p>
            <a:r>
              <a:rPr lang="en-US" dirty="0" smtClean="0"/>
              <a:t>Image Holder</a:t>
            </a:r>
            <a:endParaRPr lang="en-US" dirty="0"/>
          </a:p>
        </p:txBody>
      </p:sp>
      <p:sp>
        <p:nvSpPr>
          <p:cNvPr id="88" name="Text Placeholder 3"/>
          <p:cNvSpPr>
            <a:spLocks noGrp="1"/>
          </p:cNvSpPr>
          <p:nvPr>
            <p:ph type="body" sz="half" idx="19" hasCustomPrompt="1"/>
          </p:nvPr>
        </p:nvSpPr>
        <p:spPr>
          <a:xfrm>
            <a:off x="3778571" y="4091836"/>
            <a:ext cx="189535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89" name="Text Placeholder 3"/>
          <p:cNvSpPr>
            <a:spLocks noGrp="1"/>
          </p:cNvSpPr>
          <p:nvPr>
            <p:ph type="body" sz="half" idx="20"/>
          </p:nvPr>
        </p:nvSpPr>
        <p:spPr>
          <a:xfrm>
            <a:off x="3590807" y="4591059"/>
            <a:ext cx="2270884" cy="1446523"/>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90" name="Rectangle 89"/>
          <p:cNvSpPr/>
          <p:nvPr userDrawn="1"/>
        </p:nvSpPr>
        <p:spPr>
          <a:xfrm>
            <a:off x="6184767" y="3924011"/>
            <a:ext cx="2552859" cy="2248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91" name="Rectangle 90"/>
          <p:cNvSpPr/>
          <p:nvPr userDrawn="1"/>
        </p:nvSpPr>
        <p:spPr>
          <a:xfrm>
            <a:off x="6184767" y="1585988"/>
            <a:ext cx="2552859" cy="2248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92" name="Picture Placeholder 7"/>
          <p:cNvSpPr>
            <a:spLocks noGrp="1"/>
          </p:cNvSpPr>
          <p:nvPr>
            <p:ph type="pic" sz="quarter" idx="21" hasCustomPrompt="1"/>
          </p:nvPr>
        </p:nvSpPr>
        <p:spPr>
          <a:xfrm>
            <a:off x="6256020" y="1656441"/>
            <a:ext cx="2413899" cy="2075071"/>
          </a:xfrm>
          <a:prstGeom prst="rect">
            <a:avLst/>
          </a:prstGeom>
          <a:ln>
            <a:noFill/>
          </a:ln>
        </p:spPr>
        <p:txBody>
          <a:bodyPr bIns="274320" anchor="b"/>
          <a:lstStyle>
            <a:lvl1pPr algn="ctr">
              <a:buNone/>
              <a:defRPr sz="1600">
                <a:solidFill>
                  <a:schemeClr val="bg1"/>
                </a:solidFill>
              </a:defRPr>
            </a:lvl1pPr>
          </a:lstStyle>
          <a:p>
            <a:r>
              <a:rPr lang="en-US" dirty="0" smtClean="0"/>
              <a:t>Image Holder</a:t>
            </a:r>
            <a:endParaRPr lang="en-US" dirty="0"/>
          </a:p>
        </p:txBody>
      </p:sp>
      <p:sp>
        <p:nvSpPr>
          <p:cNvPr id="93" name="Text Placeholder 3"/>
          <p:cNvSpPr>
            <a:spLocks noGrp="1"/>
          </p:cNvSpPr>
          <p:nvPr>
            <p:ph type="body" sz="half" idx="22" hasCustomPrompt="1"/>
          </p:nvPr>
        </p:nvSpPr>
        <p:spPr>
          <a:xfrm>
            <a:off x="6513519" y="4091836"/>
            <a:ext cx="189535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94" name="Text Placeholder 3"/>
          <p:cNvSpPr>
            <a:spLocks noGrp="1"/>
          </p:cNvSpPr>
          <p:nvPr>
            <p:ph type="body" sz="half" idx="23"/>
          </p:nvPr>
        </p:nvSpPr>
        <p:spPr>
          <a:xfrm>
            <a:off x="6325755" y="4591059"/>
            <a:ext cx="2270884" cy="1446523"/>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95" name="Rectangle 94"/>
          <p:cNvSpPr/>
          <p:nvPr userDrawn="1"/>
        </p:nvSpPr>
        <p:spPr>
          <a:xfrm>
            <a:off x="8905341" y="3924011"/>
            <a:ext cx="2552859" cy="22481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96" name="Rectangle 95"/>
          <p:cNvSpPr/>
          <p:nvPr userDrawn="1"/>
        </p:nvSpPr>
        <p:spPr>
          <a:xfrm>
            <a:off x="8905341" y="1585988"/>
            <a:ext cx="2552859" cy="22481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97" name="Picture Placeholder 7"/>
          <p:cNvSpPr>
            <a:spLocks noGrp="1"/>
          </p:cNvSpPr>
          <p:nvPr>
            <p:ph type="pic" sz="quarter" idx="24" hasCustomPrompt="1"/>
          </p:nvPr>
        </p:nvSpPr>
        <p:spPr>
          <a:xfrm>
            <a:off x="8976595" y="1656441"/>
            <a:ext cx="2413899" cy="2075071"/>
          </a:xfrm>
          <a:prstGeom prst="rect">
            <a:avLst/>
          </a:prstGeom>
          <a:ln>
            <a:noFill/>
          </a:ln>
        </p:spPr>
        <p:txBody>
          <a:bodyPr bIns="274320" anchor="b"/>
          <a:lstStyle>
            <a:lvl1pPr algn="ctr">
              <a:buNone/>
              <a:defRPr sz="1600">
                <a:solidFill>
                  <a:schemeClr val="bg1"/>
                </a:solidFill>
              </a:defRPr>
            </a:lvl1pPr>
          </a:lstStyle>
          <a:p>
            <a:r>
              <a:rPr lang="en-US" dirty="0" smtClean="0"/>
              <a:t>Image Holder</a:t>
            </a:r>
            <a:endParaRPr lang="en-US" dirty="0"/>
          </a:p>
        </p:txBody>
      </p:sp>
      <p:sp>
        <p:nvSpPr>
          <p:cNvPr id="98" name="Text Placeholder 3"/>
          <p:cNvSpPr>
            <a:spLocks noGrp="1"/>
          </p:cNvSpPr>
          <p:nvPr>
            <p:ph type="body" sz="half" idx="25" hasCustomPrompt="1"/>
          </p:nvPr>
        </p:nvSpPr>
        <p:spPr>
          <a:xfrm>
            <a:off x="9234093" y="4091836"/>
            <a:ext cx="1895355" cy="508973"/>
          </a:xfrm>
          <a:prstGeom prst="rect">
            <a:avLst/>
          </a:prstGeom>
        </p:spPr>
        <p:txBody>
          <a:bodyPr wrap="square" lIns="0" tIns="0" rIns="0" bIns="0" anchor="t">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99" name="Text Placeholder 3"/>
          <p:cNvSpPr>
            <a:spLocks noGrp="1"/>
          </p:cNvSpPr>
          <p:nvPr>
            <p:ph type="body" sz="half" idx="26"/>
          </p:nvPr>
        </p:nvSpPr>
        <p:spPr>
          <a:xfrm>
            <a:off x="9046330" y="4591059"/>
            <a:ext cx="2270884" cy="1446523"/>
          </a:xfrm>
          <a:prstGeom prst="rect">
            <a:avLst/>
          </a:prstGeom>
        </p:spPr>
        <p:txBody>
          <a:bodyPr wrap="squar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fade">
                                      <p:cBhvr>
                                        <p:cTn id="11" dur="500"/>
                                        <p:tgtEl>
                                          <p:spTgt spid="43">
                                            <p:txEl>
                                              <p:pRg st="0" end="0"/>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500"/>
                                        <p:tgtEl>
                                          <p:spTgt spid="37"/>
                                        </p:tgtEl>
                                      </p:cBhvr>
                                    </p:animEffect>
                                  </p:childTnLst>
                                </p:cTn>
                              </p:par>
                            </p:childTnLst>
                          </p:cTn>
                        </p:par>
                        <p:par>
                          <p:cTn id="16" fill="hold">
                            <p:stCondLst>
                              <p:cond delay="1500"/>
                            </p:stCondLst>
                            <p:childTnLst>
                              <p:par>
                                <p:cTn id="17" presetID="16" presetClass="entr" presetSubtype="42"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barn(outHorizontal)">
                                      <p:cBhvr>
                                        <p:cTn id="19" dur="500"/>
                                        <p:tgtEl>
                                          <p:spTgt spid="8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00"/>
                                        <p:tgtEl>
                                          <p:spTgt spid="33"/>
                                        </p:tgtEl>
                                      </p:cBhvr>
                                    </p:animEffect>
                                  </p:childTnLst>
                                </p:cTn>
                              </p:par>
                            </p:childTnLst>
                          </p:cTn>
                        </p:par>
                        <p:par>
                          <p:cTn id="24" fill="hold">
                            <p:stCondLst>
                              <p:cond delay="2500"/>
                            </p:stCondLst>
                            <p:childTnLst>
                              <p:par>
                                <p:cTn id="25" presetID="22" presetClass="entr" presetSubtype="4" fill="hold" grpId="0" nodeType="afterEffect" nodePh="1">
                                  <p:stCondLst>
                                    <p:cond delay="0"/>
                                  </p:stCondLst>
                                  <p:endCondLst>
                                    <p:cond evt="begin" delay="0">
                                      <p:tn val="25"/>
                                    </p:cond>
                                  </p:endCondLst>
                                  <p:childTnLst>
                                    <p:set>
                                      <p:cBhvr>
                                        <p:cTn id="26" dur="1" fill="hold">
                                          <p:stCondLst>
                                            <p:cond delay="0"/>
                                          </p:stCondLst>
                                        </p:cTn>
                                        <p:tgtEl>
                                          <p:spTgt spid="83">
                                            <p:txEl>
                                              <p:pRg st="0" end="0"/>
                                            </p:txEl>
                                          </p:spTgt>
                                        </p:tgtEl>
                                        <p:attrNameLst>
                                          <p:attrName>style.visibility</p:attrName>
                                        </p:attrNameLst>
                                      </p:cBhvr>
                                      <p:to>
                                        <p:strVal val="visible"/>
                                      </p:to>
                                    </p:set>
                                    <p:animEffect transition="in" filter="wipe(down)">
                                      <p:cBhvr>
                                        <p:cTn id="27" dur="500"/>
                                        <p:tgtEl>
                                          <p:spTgt spid="83">
                                            <p:txEl>
                                              <p:pRg st="0" end="0"/>
                                            </p:txEl>
                                          </p:spTgt>
                                        </p:tgtEl>
                                      </p:cBhvr>
                                    </p:animEffect>
                                  </p:childTnLst>
                                </p:cTn>
                              </p:par>
                            </p:childTnLst>
                          </p:cTn>
                        </p:par>
                        <p:par>
                          <p:cTn id="28" fill="hold">
                            <p:stCondLst>
                              <p:cond delay="3000"/>
                            </p:stCondLst>
                            <p:childTnLst>
                              <p:par>
                                <p:cTn id="29" presetID="22" presetClass="entr" presetSubtype="4" fill="hold" grpId="0" nodeType="afterEffect" nodePh="1">
                                  <p:stCondLst>
                                    <p:cond delay="0"/>
                                  </p:stCondLst>
                                  <p:endCondLst>
                                    <p:cond evt="begin" delay="0">
                                      <p:tn val="29"/>
                                    </p:cond>
                                  </p:endCondLst>
                                  <p:childTnLst>
                                    <p:set>
                                      <p:cBhvr>
                                        <p:cTn id="30" dur="1" fill="hold">
                                          <p:stCondLst>
                                            <p:cond delay="0"/>
                                          </p:stCondLst>
                                        </p:cTn>
                                        <p:tgtEl>
                                          <p:spTgt spid="84">
                                            <p:txEl>
                                              <p:pRg st="0" end="0"/>
                                            </p:txEl>
                                          </p:spTgt>
                                        </p:tgtEl>
                                        <p:attrNameLst>
                                          <p:attrName>style.visibility</p:attrName>
                                        </p:attrNameLst>
                                      </p:cBhvr>
                                      <p:to>
                                        <p:strVal val="visible"/>
                                      </p:to>
                                    </p:set>
                                    <p:animEffect transition="in" filter="wipe(down)">
                                      <p:cBhvr>
                                        <p:cTn id="31" dur="500"/>
                                        <p:tgtEl>
                                          <p:spTgt spid="84">
                                            <p:txEl>
                                              <p:pRg st="0" end="0"/>
                                            </p:txEl>
                                          </p:spTgt>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wipe(down)">
                                      <p:cBhvr>
                                        <p:cTn id="35" dur="500"/>
                                        <p:tgtEl>
                                          <p:spTgt spid="86"/>
                                        </p:tgtEl>
                                      </p:cBhvr>
                                    </p:animEffect>
                                  </p:childTnLst>
                                </p:cTn>
                              </p:par>
                            </p:childTnLst>
                          </p:cTn>
                        </p:par>
                        <p:par>
                          <p:cTn id="36" fill="hold">
                            <p:stCondLst>
                              <p:cond delay="4000"/>
                            </p:stCondLst>
                            <p:childTnLst>
                              <p:par>
                                <p:cTn id="37" presetID="16" presetClass="entr" presetSubtype="42" fill="hold" grpId="0"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barn(outHorizontal)">
                                      <p:cBhvr>
                                        <p:cTn id="39" dur="500"/>
                                        <p:tgtEl>
                                          <p:spTgt spid="87"/>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ipe(down)">
                                      <p:cBhvr>
                                        <p:cTn id="43" dur="500"/>
                                        <p:tgtEl>
                                          <p:spTgt spid="85"/>
                                        </p:tgtEl>
                                      </p:cBhvr>
                                    </p:animEffect>
                                  </p:childTnLst>
                                </p:cTn>
                              </p:par>
                            </p:childTnLst>
                          </p:cTn>
                        </p:par>
                        <p:par>
                          <p:cTn id="44" fill="hold">
                            <p:stCondLst>
                              <p:cond delay="5000"/>
                            </p:stCondLst>
                            <p:childTnLst>
                              <p:par>
                                <p:cTn id="45" presetID="22" presetClass="entr" presetSubtype="4" fill="hold" grpId="0" nodeType="afterEffect" nodePh="1">
                                  <p:stCondLst>
                                    <p:cond delay="0"/>
                                  </p:stCondLst>
                                  <p:endCondLst>
                                    <p:cond evt="begin" delay="0">
                                      <p:tn val="45"/>
                                    </p:cond>
                                  </p:endCondLst>
                                  <p:childTnLst>
                                    <p:set>
                                      <p:cBhvr>
                                        <p:cTn id="46" dur="1" fill="hold">
                                          <p:stCondLst>
                                            <p:cond delay="0"/>
                                          </p:stCondLst>
                                        </p:cTn>
                                        <p:tgtEl>
                                          <p:spTgt spid="88">
                                            <p:txEl>
                                              <p:pRg st="0" end="0"/>
                                            </p:txEl>
                                          </p:spTgt>
                                        </p:tgtEl>
                                        <p:attrNameLst>
                                          <p:attrName>style.visibility</p:attrName>
                                        </p:attrNameLst>
                                      </p:cBhvr>
                                      <p:to>
                                        <p:strVal val="visible"/>
                                      </p:to>
                                    </p:set>
                                    <p:animEffect transition="in" filter="wipe(down)">
                                      <p:cBhvr>
                                        <p:cTn id="47" dur="500"/>
                                        <p:tgtEl>
                                          <p:spTgt spid="88">
                                            <p:txEl>
                                              <p:pRg st="0" end="0"/>
                                            </p:txEl>
                                          </p:spTgt>
                                        </p:tgtEl>
                                      </p:cBhvr>
                                    </p:animEffect>
                                  </p:childTnLst>
                                </p:cTn>
                              </p:par>
                            </p:childTnLst>
                          </p:cTn>
                        </p:par>
                        <p:par>
                          <p:cTn id="48" fill="hold">
                            <p:stCondLst>
                              <p:cond delay="5500"/>
                            </p:stCondLst>
                            <p:childTnLst>
                              <p:par>
                                <p:cTn id="49" presetID="22" presetClass="entr" presetSubtype="4" fill="hold" grpId="0" nodeType="afterEffect" nodePh="1">
                                  <p:stCondLst>
                                    <p:cond delay="0"/>
                                  </p:stCondLst>
                                  <p:endCondLst>
                                    <p:cond evt="begin" delay="0">
                                      <p:tn val="49"/>
                                    </p:cond>
                                  </p:endCondLst>
                                  <p:childTnLst>
                                    <p:set>
                                      <p:cBhvr>
                                        <p:cTn id="50" dur="1" fill="hold">
                                          <p:stCondLst>
                                            <p:cond delay="0"/>
                                          </p:stCondLst>
                                        </p:cTn>
                                        <p:tgtEl>
                                          <p:spTgt spid="89">
                                            <p:txEl>
                                              <p:pRg st="0" end="0"/>
                                            </p:txEl>
                                          </p:spTgt>
                                        </p:tgtEl>
                                        <p:attrNameLst>
                                          <p:attrName>style.visibility</p:attrName>
                                        </p:attrNameLst>
                                      </p:cBhvr>
                                      <p:to>
                                        <p:strVal val="visible"/>
                                      </p:to>
                                    </p:set>
                                    <p:animEffect transition="in" filter="wipe(down)">
                                      <p:cBhvr>
                                        <p:cTn id="51" dur="500"/>
                                        <p:tgtEl>
                                          <p:spTgt spid="89">
                                            <p:txEl>
                                              <p:pRg st="0" end="0"/>
                                            </p:txEl>
                                          </p:spTgt>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91"/>
                                        </p:tgtEl>
                                        <p:attrNameLst>
                                          <p:attrName>style.visibility</p:attrName>
                                        </p:attrNameLst>
                                      </p:cBhvr>
                                      <p:to>
                                        <p:strVal val="visible"/>
                                      </p:to>
                                    </p:set>
                                    <p:animEffect transition="in" filter="wipe(down)">
                                      <p:cBhvr>
                                        <p:cTn id="55" dur="500"/>
                                        <p:tgtEl>
                                          <p:spTgt spid="91"/>
                                        </p:tgtEl>
                                      </p:cBhvr>
                                    </p:animEffect>
                                  </p:childTnLst>
                                </p:cTn>
                              </p:par>
                            </p:childTnLst>
                          </p:cTn>
                        </p:par>
                        <p:par>
                          <p:cTn id="56" fill="hold">
                            <p:stCondLst>
                              <p:cond delay="6500"/>
                            </p:stCondLst>
                            <p:childTnLst>
                              <p:par>
                                <p:cTn id="57" presetID="16" presetClass="entr" presetSubtype="42" fill="hold" grpId="0"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barn(outHorizontal)">
                                      <p:cBhvr>
                                        <p:cTn id="59" dur="500"/>
                                        <p:tgtEl>
                                          <p:spTgt spid="92"/>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wipe(down)">
                                      <p:cBhvr>
                                        <p:cTn id="63" dur="500"/>
                                        <p:tgtEl>
                                          <p:spTgt spid="90"/>
                                        </p:tgtEl>
                                      </p:cBhvr>
                                    </p:animEffect>
                                  </p:childTnLst>
                                </p:cTn>
                              </p:par>
                            </p:childTnLst>
                          </p:cTn>
                        </p:par>
                        <p:par>
                          <p:cTn id="64" fill="hold">
                            <p:stCondLst>
                              <p:cond delay="7500"/>
                            </p:stCondLst>
                            <p:childTnLst>
                              <p:par>
                                <p:cTn id="65" presetID="22" presetClass="entr" presetSubtype="4" fill="hold" grpId="0" nodeType="afterEffect" nodePh="1">
                                  <p:stCondLst>
                                    <p:cond delay="0"/>
                                  </p:stCondLst>
                                  <p:endCondLst>
                                    <p:cond evt="begin" delay="0">
                                      <p:tn val="65"/>
                                    </p:cond>
                                  </p:endCondLst>
                                  <p:childTnLst>
                                    <p:set>
                                      <p:cBhvr>
                                        <p:cTn id="66" dur="1" fill="hold">
                                          <p:stCondLst>
                                            <p:cond delay="0"/>
                                          </p:stCondLst>
                                        </p:cTn>
                                        <p:tgtEl>
                                          <p:spTgt spid="93">
                                            <p:txEl>
                                              <p:pRg st="0" end="0"/>
                                            </p:txEl>
                                          </p:spTgt>
                                        </p:tgtEl>
                                        <p:attrNameLst>
                                          <p:attrName>style.visibility</p:attrName>
                                        </p:attrNameLst>
                                      </p:cBhvr>
                                      <p:to>
                                        <p:strVal val="visible"/>
                                      </p:to>
                                    </p:set>
                                    <p:animEffect transition="in" filter="wipe(down)">
                                      <p:cBhvr>
                                        <p:cTn id="67" dur="500"/>
                                        <p:tgtEl>
                                          <p:spTgt spid="93">
                                            <p:txEl>
                                              <p:pRg st="0" end="0"/>
                                            </p:txEl>
                                          </p:spTgt>
                                        </p:tgtEl>
                                      </p:cBhvr>
                                    </p:animEffect>
                                  </p:childTnLst>
                                </p:cTn>
                              </p:par>
                            </p:childTnLst>
                          </p:cTn>
                        </p:par>
                        <p:par>
                          <p:cTn id="68" fill="hold">
                            <p:stCondLst>
                              <p:cond delay="8000"/>
                            </p:stCondLst>
                            <p:childTnLst>
                              <p:par>
                                <p:cTn id="69" presetID="22" presetClass="entr" presetSubtype="4" fill="hold" grpId="0" nodeType="afterEffect" nodePh="1">
                                  <p:stCondLst>
                                    <p:cond delay="0"/>
                                  </p:stCondLst>
                                  <p:endCondLst>
                                    <p:cond evt="begin" delay="0">
                                      <p:tn val="69"/>
                                    </p:cond>
                                  </p:endCondLst>
                                  <p:childTnLst>
                                    <p:set>
                                      <p:cBhvr>
                                        <p:cTn id="70" dur="1" fill="hold">
                                          <p:stCondLst>
                                            <p:cond delay="0"/>
                                          </p:stCondLst>
                                        </p:cTn>
                                        <p:tgtEl>
                                          <p:spTgt spid="94">
                                            <p:txEl>
                                              <p:pRg st="0" end="0"/>
                                            </p:txEl>
                                          </p:spTgt>
                                        </p:tgtEl>
                                        <p:attrNameLst>
                                          <p:attrName>style.visibility</p:attrName>
                                        </p:attrNameLst>
                                      </p:cBhvr>
                                      <p:to>
                                        <p:strVal val="visible"/>
                                      </p:to>
                                    </p:set>
                                    <p:animEffect transition="in" filter="wipe(down)">
                                      <p:cBhvr>
                                        <p:cTn id="71" dur="500"/>
                                        <p:tgtEl>
                                          <p:spTgt spid="94">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96"/>
                                        </p:tgtEl>
                                        <p:attrNameLst>
                                          <p:attrName>style.visibility</p:attrName>
                                        </p:attrNameLst>
                                      </p:cBhvr>
                                      <p:to>
                                        <p:strVal val="visible"/>
                                      </p:to>
                                    </p:set>
                                    <p:animEffect transition="in" filter="wipe(down)">
                                      <p:cBhvr>
                                        <p:cTn id="75" dur="500"/>
                                        <p:tgtEl>
                                          <p:spTgt spid="96"/>
                                        </p:tgtEl>
                                      </p:cBhvr>
                                    </p:animEffect>
                                  </p:childTnLst>
                                </p:cTn>
                              </p:par>
                            </p:childTnLst>
                          </p:cTn>
                        </p:par>
                        <p:par>
                          <p:cTn id="76" fill="hold">
                            <p:stCondLst>
                              <p:cond delay="9000"/>
                            </p:stCondLst>
                            <p:childTnLst>
                              <p:par>
                                <p:cTn id="77" presetID="16" presetClass="entr" presetSubtype="42" fill="hold" grpId="0" nodeType="afterEffect">
                                  <p:stCondLst>
                                    <p:cond delay="0"/>
                                  </p:stCondLst>
                                  <p:childTnLst>
                                    <p:set>
                                      <p:cBhvr>
                                        <p:cTn id="78" dur="1" fill="hold">
                                          <p:stCondLst>
                                            <p:cond delay="0"/>
                                          </p:stCondLst>
                                        </p:cTn>
                                        <p:tgtEl>
                                          <p:spTgt spid="97"/>
                                        </p:tgtEl>
                                        <p:attrNameLst>
                                          <p:attrName>style.visibility</p:attrName>
                                        </p:attrNameLst>
                                      </p:cBhvr>
                                      <p:to>
                                        <p:strVal val="visible"/>
                                      </p:to>
                                    </p:set>
                                    <p:animEffect transition="in" filter="barn(outHorizontal)">
                                      <p:cBhvr>
                                        <p:cTn id="79" dur="500"/>
                                        <p:tgtEl>
                                          <p:spTgt spid="97"/>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95"/>
                                        </p:tgtEl>
                                        <p:attrNameLst>
                                          <p:attrName>style.visibility</p:attrName>
                                        </p:attrNameLst>
                                      </p:cBhvr>
                                      <p:to>
                                        <p:strVal val="visible"/>
                                      </p:to>
                                    </p:set>
                                    <p:animEffect transition="in" filter="wipe(down)">
                                      <p:cBhvr>
                                        <p:cTn id="83" dur="500"/>
                                        <p:tgtEl>
                                          <p:spTgt spid="95"/>
                                        </p:tgtEl>
                                      </p:cBhvr>
                                    </p:animEffect>
                                  </p:childTnLst>
                                </p:cTn>
                              </p:par>
                            </p:childTnLst>
                          </p:cTn>
                        </p:par>
                        <p:par>
                          <p:cTn id="84" fill="hold">
                            <p:stCondLst>
                              <p:cond delay="10000"/>
                            </p:stCondLst>
                            <p:childTnLst>
                              <p:par>
                                <p:cTn id="85" presetID="22" presetClass="entr" presetSubtype="4" fill="hold" grpId="0" nodeType="afterEffect" nodePh="1">
                                  <p:stCondLst>
                                    <p:cond delay="0"/>
                                  </p:stCondLst>
                                  <p:endCondLst>
                                    <p:cond evt="begin" delay="0">
                                      <p:tn val="85"/>
                                    </p:cond>
                                  </p:endCondLst>
                                  <p:childTnLst>
                                    <p:set>
                                      <p:cBhvr>
                                        <p:cTn id="86" dur="1" fill="hold">
                                          <p:stCondLst>
                                            <p:cond delay="0"/>
                                          </p:stCondLst>
                                        </p:cTn>
                                        <p:tgtEl>
                                          <p:spTgt spid="98">
                                            <p:txEl>
                                              <p:pRg st="0" end="0"/>
                                            </p:txEl>
                                          </p:spTgt>
                                        </p:tgtEl>
                                        <p:attrNameLst>
                                          <p:attrName>style.visibility</p:attrName>
                                        </p:attrNameLst>
                                      </p:cBhvr>
                                      <p:to>
                                        <p:strVal val="visible"/>
                                      </p:to>
                                    </p:set>
                                    <p:animEffect transition="in" filter="wipe(down)">
                                      <p:cBhvr>
                                        <p:cTn id="87" dur="500"/>
                                        <p:tgtEl>
                                          <p:spTgt spid="98">
                                            <p:txEl>
                                              <p:pRg st="0" end="0"/>
                                            </p:txEl>
                                          </p:spTgt>
                                        </p:tgtEl>
                                      </p:cBhvr>
                                    </p:animEffect>
                                  </p:childTnLst>
                                </p:cTn>
                              </p:par>
                            </p:childTnLst>
                          </p:cTn>
                        </p:par>
                        <p:par>
                          <p:cTn id="88" fill="hold">
                            <p:stCondLst>
                              <p:cond delay="10500"/>
                            </p:stCondLst>
                            <p:childTnLst>
                              <p:par>
                                <p:cTn id="89" presetID="22" presetClass="entr" presetSubtype="4" fill="hold" grpId="0" nodeType="afterEffect" nodePh="1">
                                  <p:stCondLst>
                                    <p:cond delay="0"/>
                                  </p:stCondLst>
                                  <p:endCondLst>
                                    <p:cond evt="begin" delay="0">
                                      <p:tn val="89"/>
                                    </p:cond>
                                  </p:endCondLst>
                                  <p:childTnLst>
                                    <p:set>
                                      <p:cBhvr>
                                        <p:cTn id="90" dur="1" fill="hold">
                                          <p:stCondLst>
                                            <p:cond delay="0"/>
                                          </p:stCondLst>
                                        </p:cTn>
                                        <p:tgtEl>
                                          <p:spTgt spid="99">
                                            <p:txEl>
                                              <p:pRg st="0" end="0"/>
                                            </p:txEl>
                                          </p:spTgt>
                                        </p:tgtEl>
                                        <p:attrNameLst>
                                          <p:attrName>style.visibility</p:attrName>
                                        </p:attrNameLst>
                                      </p:cBhvr>
                                      <p:to>
                                        <p:strVal val="visible"/>
                                      </p:to>
                                    </p:set>
                                    <p:animEffect transition="in" filter="wipe(down)">
                                      <p:cBhvr>
                                        <p:cTn id="91" dur="500"/>
                                        <p:tgtEl>
                                          <p:spTgt spid="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33" grpId="0" animBg="1"/>
      <p:bldP spid="37" grpId="0" animBg="1"/>
      <p:bldP spid="80" grpId="0"/>
      <p:bldP spid="83"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3"/>
                        </p:tgtEl>
                        <p:attrNameLst>
                          <p:attrName>style.visibility</p:attrName>
                        </p:attrNameLst>
                      </p:cBhvr>
                      <p:to>
                        <p:strVal val="visible"/>
                      </p:to>
                    </p:set>
                    <p:animEffect transition="in" filter="wipe(down)">
                      <p:cBhvr>
                        <p:cTn dur="500"/>
                        <p:tgtEl>
                          <p:spTgt spid="83"/>
                        </p:tgtEl>
                      </p:cBhvr>
                    </p:animEffect>
                  </p:childTnLst>
                </p:cTn>
              </p:par>
            </p:tnLst>
          </p:tmpl>
        </p:tmplLst>
      </p:bldP>
      <p:bldP spid="8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4"/>
                        </p:tgtEl>
                        <p:attrNameLst>
                          <p:attrName>style.visibility</p:attrName>
                        </p:attrNameLst>
                      </p:cBhvr>
                      <p:to>
                        <p:strVal val="visible"/>
                      </p:to>
                    </p:set>
                    <p:animEffect transition="in" filter="wipe(down)">
                      <p:cBhvr>
                        <p:cTn dur="500"/>
                        <p:tgtEl>
                          <p:spTgt spid="84"/>
                        </p:tgtEl>
                      </p:cBhvr>
                    </p:animEffect>
                  </p:childTnLst>
                </p:cTn>
              </p:par>
            </p:tnLst>
          </p:tmpl>
        </p:tmplLst>
      </p:bldP>
      <p:bldP spid="85" grpId="0" animBg="1"/>
      <p:bldP spid="86" grpId="0" animBg="1"/>
      <p:bldP spid="87" grpId="0"/>
      <p:bldP spid="88"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8"/>
                        </p:tgtEl>
                        <p:attrNameLst>
                          <p:attrName>style.visibility</p:attrName>
                        </p:attrNameLst>
                      </p:cBhvr>
                      <p:to>
                        <p:strVal val="visible"/>
                      </p:to>
                    </p:set>
                    <p:animEffect transition="in" filter="wipe(down)">
                      <p:cBhvr>
                        <p:cTn dur="500"/>
                        <p:tgtEl>
                          <p:spTgt spid="88"/>
                        </p:tgtEl>
                      </p:cBhvr>
                    </p:animEffect>
                  </p:childTnLst>
                </p:cTn>
              </p:par>
            </p:tnLst>
          </p:tmpl>
        </p:tmplLst>
      </p:bldP>
      <p:bldP spid="8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9"/>
                        </p:tgtEl>
                        <p:attrNameLst>
                          <p:attrName>style.visibility</p:attrName>
                        </p:attrNameLst>
                      </p:cBhvr>
                      <p:to>
                        <p:strVal val="visible"/>
                      </p:to>
                    </p:set>
                    <p:animEffect transition="in" filter="wipe(down)">
                      <p:cBhvr>
                        <p:cTn dur="500"/>
                        <p:tgtEl>
                          <p:spTgt spid="89"/>
                        </p:tgtEl>
                      </p:cBhvr>
                    </p:animEffect>
                  </p:childTnLst>
                </p:cTn>
              </p:par>
            </p:tnLst>
          </p:tmpl>
        </p:tmplLst>
      </p:bldP>
      <p:bldP spid="90" grpId="0" animBg="1"/>
      <p:bldP spid="91" grpId="0" animBg="1"/>
      <p:bldP spid="92" grpId="0"/>
      <p:bldP spid="93"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93"/>
                        </p:tgtEl>
                        <p:attrNameLst>
                          <p:attrName>style.visibility</p:attrName>
                        </p:attrNameLst>
                      </p:cBhvr>
                      <p:to>
                        <p:strVal val="visible"/>
                      </p:to>
                    </p:set>
                    <p:animEffect transition="in" filter="wipe(down)">
                      <p:cBhvr>
                        <p:cTn dur="500"/>
                        <p:tgtEl>
                          <p:spTgt spid="93"/>
                        </p:tgtEl>
                      </p:cBhvr>
                    </p:animEffect>
                  </p:childTnLst>
                </p:cTn>
              </p:par>
            </p:tnLst>
          </p:tmpl>
        </p:tmplLst>
      </p:bldP>
      <p:bldP spid="9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94"/>
                        </p:tgtEl>
                        <p:attrNameLst>
                          <p:attrName>style.visibility</p:attrName>
                        </p:attrNameLst>
                      </p:cBhvr>
                      <p:to>
                        <p:strVal val="visible"/>
                      </p:to>
                    </p:set>
                    <p:animEffect transition="in" filter="wipe(down)">
                      <p:cBhvr>
                        <p:cTn dur="500"/>
                        <p:tgtEl>
                          <p:spTgt spid="94"/>
                        </p:tgtEl>
                      </p:cBhvr>
                    </p:animEffect>
                  </p:childTnLst>
                </p:cTn>
              </p:par>
            </p:tnLst>
          </p:tmpl>
        </p:tmplLst>
      </p:bldP>
      <p:bldP spid="95" grpId="0" animBg="1"/>
      <p:bldP spid="96" grpId="0" animBg="1"/>
      <p:bldP spid="97" grpId="0"/>
      <p:bldP spid="98"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98"/>
                        </p:tgtEl>
                        <p:attrNameLst>
                          <p:attrName>style.visibility</p:attrName>
                        </p:attrNameLst>
                      </p:cBhvr>
                      <p:to>
                        <p:strVal val="visible"/>
                      </p:to>
                    </p:set>
                    <p:animEffect transition="in" filter="wipe(down)">
                      <p:cBhvr>
                        <p:cTn dur="500"/>
                        <p:tgtEl>
                          <p:spTgt spid="98"/>
                        </p:tgtEl>
                      </p:cBhvr>
                    </p:animEffect>
                  </p:childTnLst>
                </p:cTn>
              </p:par>
            </p:tnLst>
          </p:tmpl>
        </p:tmplLst>
      </p:bldP>
      <p:bldP spid="9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99"/>
                        </p:tgtEl>
                        <p:attrNameLst>
                          <p:attrName>style.visibility</p:attrName>
                        </p:attrNameLst>
                      </p:cBhvr>
                      <p:to>
                        <p:strVal val="visible"/>
                      </p:to>
                    </p:set>
                    <p:animEffect transition="in" filter="wipe(down)">
                      <p:cBhvr>
                        <p:cTn dur="500"/>
                        <p:tgtEl>
                          <p:spTgt spid="99"/>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am06">
    <p:spTree>
      <p:nvGrpSpPr>
        <p:cNvPr id="1" name=""/>
        <p:cNvGrpSpPr/>
        <p:nvPr/>
      </p:nvGrpSpPr>
      <p:grpSpPr>
        <a:xfrm>
          <a:off x="0" y="0"/>
          <a:ext cx="0" cy="0"/>
          <a:chOff x="0" y="0"/>
          <a:chExt cx="0" cy="0"/>
        </a:xfrm>
      </p:grpSpPr>
      <p:sp>
        <p:nvSpPr>
          <p:cNvPr id="68" name="Picture Placeholder 7"/>
          <p:cNvSpPr>
            <a:spLocks noGrp="1"/>
          </p:cNvSpPr>
          <p:nvPr>
            <p:ph type="pic" sz="quarter" idx="22" hasCustomPrompt="1"/>
          </p:nvPr>
        </p:nvSpPr>
        <p:spPr>
          <a:xfrm>
            <a:off x="4470400" y="1408767"/>
            <a:ext cx="3251200" cy="3250227"/>
          </a:xfrm>
          <a:prstGeom prst="ellipse">
            <a:avLst/>
          </a:prstGeom>
          <a:ln w="28575">
            <a:solidFill>
              <a:schemeClr val="accent1"/>
            </a:solid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79" name="Text Placeholder 3"/>
          <p:cNvSpPr>
            <a:spLocks noGrp="1"/>
          </p:cNvSpPr>
          <p:nvPr>
            <p:ph type="body" sz="half" idx="16" hasCustomPrompt="1"/>
          </p:nvPr>
        </p:nvSpPr>
        <p:spPr>
          <a:xfrm>
            <a:off x="988393" y="5027960"/>
            <a:ext cx="1895355" cy="508973"/>
          </a:xfrm>
          <a:prstGeom prst="rect">
            <a:avLst/>
          </a:prstGeom>
        </p:spPr>
        <p:txBody>
          <a:bodyPr wrap="none" lIns="0" tIns="0" rIns="0" bIns="0" anchor="t">
            <a:noAutofit/>
          </a:bodyPr>
          <a:lstStyle>
            <a:lvl1pPr marL="0" indent="0" algn="ctr">
              <a:buNone/>
              <a:defRPr sz="1465" b="1" baseline="0">
                <a:solidFill>
                  <a:schemeClr val="accent5"/>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1" name="Text Placeholder 3"/>
          <p:cNvSpPr>
            <a:spLocks noGrp="1"/>
          </p:cNvSpPr>
          <p:nvPr>
            <p:ph type="body" sz="half" idx="31" hasCustomPrompt="1"/>
          </p:nvPr>
        </p:nvSpPr>
        <p:spPr>
          <a:xfrm>
            <a:off x="3394707" y="5868467"/>
            <a:ext cx="1895355" cy="508973"/>
          </a:xfrm>
          <a:prstGeom prst="rect">
            <a:avLst/>
          </a:prstGeom>
        </p:spPr>
        <p:txBody>
          <a:bodyPr wrap="none" lIns="0" tIns="0" rIns="0" bIns="0" anchor="t">
            <a:noAutofit/>
          </a:bodyPr>
          <a:lstStyle>
            <a:lvl1pPr marL="0" indent="0" algn="ctr">
              <a:buNone/>
              <a:defRPr sz="14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2" name="Text Placeholder 3"/>
          <p:cNvSpPr>
            <a:spLocks noGrp="1"/>
          </p:cNvSpPr>
          <p:nvPr>
            <p:ph type="body" sz="half" idx="32" hasCustomPrompt="1"/>
          </p:nvPr>
        </p:nvSpPr>
        <p:spPr>
          <a:xfrm>
            <a:off x="6832851" y="5868467"/>
            <a:ext cx="1895355" cy="508973"/>
          </a:xfrm>
          <a:prstGeom prst="rect">
            <a:avLst/>
          </a:prstGeom>
        </p:spPr>
        <p:txBody>
          <a:bodyPr wrap="none" lIns="0" tIns="0" rIns="0" bIns="0" anchor="t">
            <a:noAutofit/>
          </a:bodyPr>
          <a:lstStyle>
            <a:lvl1pPr marL="0" indent="0" algn="ctr">
              <a:buNone/>
              <a:defRPr sz="14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3" name="Text Placeholder 3"/>
          <p:cNvSpPr>
            <a:spLocks noGrp="1"/>
          </p:cNvSpPr>
          <p:nvPr>
            <p:ph type="body" sz="half" idx="33" hasCustomPrompt="1"/>
          </p:nvPr>
        </p:nvSpPr>
        <p:spPr>
          <a:xfrm>
            <a:off x="9245584" y="5027960"/>
            <a:ext cx="1895355" cy="508973"/>
          </a:xfrm>
          <a:prstGeom prst="rect">
            <a:avLst/>
          </a:prstGeom>
        </p:spPr>
        <p:txBody>
          <a:bodyPr wrap="none" lIns="0" tIns="0" rIns="0" bIns="0" anchor="t">
            <a:noAutofit/>
          </a:bodyPr>
          <a:lstStyle>
            <a:lvl1pPr marL="0" indent="0" algn="ctr">
              <a:buNone/>
              <a:defRPr sz="1465" b="1" baseline="0">
                <a:solidFill>
                  <a:schemeClr val="accent6"/>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4" name="Text Placeholder 3"/>
          <p:cNvSpPr>
            <a:spLocks noGrp="1"/>
          </p:cNvSpPr>
          <p:nvPr>
            <p:ph type="body" sz="half" idx="34" hasCustomPrompt="1"/>
          </p:nvPr>
        </p:nvSpPr>
        <p:spPr>
          <a:xfrm>
            <a:off x="5144167" y="5166947"/>
            <a:ext cx="1895355" cy="508973"/>
          </a:xfrm>
          <a:prstGeom prst="rect">
            <a:avLst/>
          </a:prstGeom>
        </p:spPr>
        <p:txBody>
          <a:bodyPr wrap="none" lIns="0" tIns="0" rIns="0" bIns="0" anchor="t">
            <a:noAutofit/>
          </a:bodyPr>
          <a:lstStyle>
            <a:lvl1pPr marL="0" indent="0" algn="ctr">
              <a:buNone/>
              <a:defRPr sz="14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75" name="Picture Placeholder 7"/>
          <p:cNvSpPr>
            <a:spLocks noGrp="1"/>
          </p:cNvSpPr>
          <p:nvPr>
            <p:ph type="pic" sz="quarter" idx="10" hasCustomPrompt="1"/>
          </p:nvPr>
        </p:nvSpPr>
        <p:spPr>
          <a:xfrm>
            <a:off x="674199" y="2411930"/>
            <a:ext cx="2523744" cy="2522991"/>
          </a:xfrm>
          <a:prstGeom prst="ellipse">
            <a:avLst/>
          </a:prstGeom>
          <a:ln w="28575">
            <a:solidFill>
              <a:schemeClr val="accent5"/>
            </a:solid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63" name="Picture Placeholder 7"/>
          <p:cNvSpPr>
            <a:spLocks noGrp="1"/>
          </p:cNvSpPr>
          <p:nvPr>
            <p:ph type="pic" sz="quarter" idx="18" hasCustomPrompt="1"/>
          </p:nvPr>
        </p:nvSpPr>
        <p:spPr>
          <a:xfrm>
            <a:off x="3080512" y="3281310"/>
            <a:ext cx="2523744" cy="2522991"/>
          </a:xfrm>
          <a:prstGeom prst="ellipse">
            <a:avLst/>
          </a:prstGeom>
          <a:ln w="28575">
            <a:solidFill>
              <a:schemeClr val="accent2"/>
            </a:solid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73" name="Picture Placeholder 7"/>
          <p:cNvSpPr>
            <a:spLocks noGrp="1"/>
          </p:cNvSpPr>
          <p:nvPr>
            <p:ph type="pic" sz="quarter" idx="26" hasCustomPrompt="1"/>
          </p:nvPr>
        </p:nvSpPr>
        <p:spPr>
          <a:xfrm>
            <a:off x="6518656" y="3281310"/>
            <a:ext cx="2523744" cy="2522991"/>
          </a:xfrm>
          <a:prstGeom prst="ellipse">
            <a:avLst/>
          </a:prstGeom>
          <a:ln w="28575">
            <a:solidFill>
              <a:schemeClr val="accent3"/>
            </a:solid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83" name="Picture Placeholder 7"/>
          <p:cNvSpPr>
            <a:spLocks noGrp="1"/>
          </p:cNvSpPr>
          <p:nvPr>
            <p:ph type="pic" sz="quarter" idx="30" hasCustomPrompt="1"/>
          </p:nvPr>
        </p:nvSpPr>
        <p:spPr>
          <a:xfrm>
            <a:off x="8931389" y="2411930"/>
            <a:ext cx="2523744" cy="2522991"/>
          </a:xfrm>
          <a:prstGeom prst="ellipse">
            <a:avLst/>
          </a:prstGeom>
          <a:ln w="28575">
            <a:solidFill>
              <a:schemeClr val="accent6"/>
            </a:solid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p:cTn id="15" dur="500" fill="hold"/>
                                        <p:tgtEl>
                                          <p:spTgt spid="68"/>
                                        </p:tgtEl>
                                        <p:attrNameLst>
                                          <p:attrName>ppt_w</p:attrName>
                                        </p:attrNameLst>
                                      </p:cBhvr>
                                      <p:tavLst>
                                        <p:tav tm="0">
                                          <p:val>
                                            <p:fltVal val="0"/>
                                          </p:val>
                                        </p:tav>
                                        <p:tav tm="100000">
                                          <p:val>
                                            <p:strVal val="#ppt_w"/>
                                          </p:val>
                                        </p:tav>
                                      </p:tavLst>
                                    </p:anim>
                                    <p:anim calcmode="lin" valueType="num">
                                      <p:cBhvr>
                                        <p:cTn id="16" dur="500" fill="hold"/>
                                        <p:tgtEl>
                                          <p:spTgt spid="68"/>
                                        </p:tgtEl>
                                        <p:attrNameLst>
                                          <p:attrName>ppt_h</p:attrName>
                                        </p:attrNameLst>
                                      </p:cBhvr>
                                      <p:tavLst>
                                        <p:tav tm="0">
                                          <p:val>
                                            <p:fltVal val="0"/>
                                          </p:val>
                                        </p:tav>
                                        <p:tav tm="100000">
                                          <p:val>
                                            <p:strVal val="#ppt_h"/>
                                          </p:val>
                                        </p:tav>
                                      </p:tavLst>
                                    </p:anim>
                                    <p:animEffect transition="in" filter="fade">
                                      <p:cBhvr>
                                        <p:cTn id="17" dur="500"/>
                                        <p:tgtEl>
                                          <p:spTgt spid="68"/>
                                        </p:tgtEl>
                                      </p:cBhvr>
                                    </p:animEffect>
                                  </p:childTnLst>
                                </p:cTn>
                              </p:par>
                            </p:childTnLst>
                          </p:cTn>
                        </p:par>
                        <p:par>
                          <p:cTn id="18" fill="hold">
                            <p:stCondLst>
                              <p:cond delay="1500"/>
                            </p:stCondLst>
                            <p:childTnLst>
                              <p:par>
                                <p:cTn id="19" presetID="22" presetClass="entr" presetSubtype="4" fill="hold" grpId="0" nodeType="afterEffect" nodePh="1">
                                  <p:stCondLst>
                                    <p:cond delay="0"/>
                                  </p:stCondLst>
                                  <p:endCondLst>
                                    <p:cond evt="begin" delay="0">
                                      <p:tn val="19"/>
                                    </p:cond>
                                  </p:endCondLst>
                                  <p:childTnLst>
                                    <p:set>
                                      <p:cBhvr>
                                        <p:cTn id="20" dur="1" fill="hold">
                                          <p:stCondLst>
                                            <p:cond delay="0"/>
                                          </p:stCondLst>
                                        </p:cTn>
                                        <p:tgtEl>
                                          <p:spTgt spid="34">
                                            <p:txEl>
                                              <p:pRg st="0" end="0"/>
                                            </p:txEl>
                                          </p:spTgt>
                                        </p:tgtEl>
                                        <p:attrNameLst>
                                          <p:attrName>style.visibility</p:attrName>
                                        </p:attrNameLst>
                                      </p:cBhvr>
                                      <p:to>
                                        <p:strVal val="visible"/>
                                      </p:to>
                                    </p:set>
                                    <p:animEffect transition="in" filter="wipe(down)">
                                      <p:cBhvr>
                                        <p:cTn id="21" dur="500"/>
                                        <p:tgtEl>
                                          <p:spTgt spid="34">
                                            <p:txEl>
                                              <p:pRg st="0" end="0"/>
                                            </p:txEl>
                                          </p:spTgt>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Effect transition="in" filter="fade">
                                      <p:cBhvr>
                                        <p:cTn id="27" dur="500"/>
                                        <p:tgtEl>
                                          <p:spTgt spid="63"/>
                                        </p:tgtEl>
                                      </p:cBhvr>
                                    </p:animEffect>
                                  </p:childTnLst>
                                </p:cTn>
                              </p:par>
                            </p:childTnLst>
                          </p:cTn>
                        </p:par>
                        <p:par>
                          <p:cTn id="28" fill="hold">
                            <p:stCondLst>
                              <p:cond delay="2500"/>
                            </p:stCondLst>
                            <p:childTnLst>
                              <p:par>
                                <p:cTn id="29" presetID="22" presetClass="entr" presetSubtype="4" fill="hold" grpId="0" nodeType="afterEffect" nodePh="1">
                                  <p:stCondLst>
                                    <p:cond delay="0"/>
                                  </p:stCondLst>
                                  <p:endCondLst>
                                    <p:cond evt="begin" delay="0">
                                      <p:tn val="29"/>
                                    </p:cond>
                                  </p:endCondLst>
                                  <p:childTnLst>
                                    <p:set>
                                      <p:cBhvr>
                                        <p:cTn id="30" dur="1" fill="hold">
                                          <p:stCondLst>
                                            <p:cond delay="0"/>
                                          </p:stCondLst>
                                        </p:cTn>
                                        <p:tgtEl>
                                          <p:spTgt spid="31">
                                            <p:txEl>
                                              <p:pRg st="0" end="0"/>
                                            </p:txEl>
                                          </p:spTgt>
                                        </p:tgtEl>
                                        <p:attrNameLst>
                                          <p:attrName>style.visibility</p:attrName>
                                        </p:attrNameLst>
                                      </p:cBhvr>
                                      <p:to>
                                        <p:strVal val="visible"/>
                                      </p:to>
                                    </p:set>
                                    <p:animEffect transition="in" filter="wipe(down)">
                                      <p:cBhvr>
                                        <p:cTn id="31" dur="500"/>
                                        <p:tgtEl>
                                          <p:spTgt spid="31">
                                            <p:txEl>
                                              <p:pRg st="0" end="0"/>
                                            </p:txEl>
                                          </p:spTgt>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p:cTn id="35" dur="500" fill="hold"/>
                                        <p:tgtEl>
                                          <p:spTgt spid="73"/>
                                        </p:tgtEl>
                                        <p:attrNameLst>
                                          <p:attrName>ppt_w</p:attrName>
                                        </p:attrNameLst>
                                      </p:cBhvr>
                                      <p:tavLst>
                                        <p:tav tm="0">
                                          <p:val>
                                            <p:fltVal val="0"/>
                                          </p:val>
                                        </p:tav>
                                        <p:tav tm="100000">
                                          <p:val>
                                            <p:strVal val="#ppt_w"/>
                                          </p:val>
                                        </p:tav>
                                      </p:tavLst>
                                    </p:anim>
                                    <p:anim calcmode="lin" valueType="num">
                                      <p:cBhvr>
                                        <p:cTn id="36" dur="500" fill="hold"/>
                                        <p:tgtEl>
                                          <p:spTgt spid="73"/>
                                        </p:tgtEl>
                                        <p:attrNameLst>
                                          <p:attrName>ppt_h</p:attrName>
                                        </p:attrNameLst>
                                      </p:cBhvr>
                                      <p:tavLst>
                                        <p:tav tm="0">
                                          <p:val>
                                            <p:fltVal val="0"/>
                                          </p:val>
                                        </p:tav>
                                        <p:tav tm="100000">
                                          <p:val>
                                            <p:strVal val="#ppt_h"/>
                                          </p:val>
                                        </p:tav>
                                      </p:tavLst>
                                    </p:anim>
                                    <p:animEffect transition="in" filter="fade">
                                      <p:cBhvr>
                                        <p:cTn id="37" dur="500"/>
                                        <p:tgtEl>
                                          <p:spTgt spid="73"/>
                                        </p:tgtEl>
                                      </p:cBhvr>
                                    </p:animEffect>
                                  </p:childTnLst>
                                </p:cTn>
                              </p:par>
                            </p:childTnLst>
                          </p:cTn>
                        </p:par>
                        <p:par>
                          <p:cTn id="38" fill="hold">
                            <p:stCondLst>
                              <p:cond delay="3500"/>
                            </p:stCondLst>
                            <p:childTnLst>
                              <p:par>
                                <p:cTn id="39" presetID="22" presetClass="entr" presetSubtype="4" fill="hold" grpId="0" nodeType="afterEffect" nodePh="1">
                                  <p:stCondLst>
                                    <p:cond delay="0"/>
                                  </p:stCondLst>
                                  <p:endCondLst>
                                    <p:cond evt="begin" delay="0">
                                      <p:tn val="39"/>
                                    </p:cond>
                                  </p:endCondLst>
                                  <p:childTnLst>
                                    <p:set>
                                      <p:cBhvr>
                                        <p:cTn id="40" dur="1" fill="hold">
                                          <p:stCondLst>
                                            <p:cond delay="0"/>
                                          </p:stCondLst>
                                        </p:cTn>
                                        <p:tgtEl>
                                          <p:spTgt spid="32">
                                            <p:txEl>
                                              <p:pRg st="0" end="0"/>
                                            </p:txEl>
                                          </p:spTgt>
                                        </p:tgtEl>
                                        <p:attrNameLst>
                                          <p:attrName>style.visibility</p:attrName>
                                        </p:attrNameLst>
                                      </p:cBhvr>
                                      <p:to>
                                        <p:strVal val="visible"/>
                                      </p:to>
                                    </p:set>
                                    <p:animEffect transition="in" filter="wipe(down)">
                                      <p:cBhvr>
                                        <p:cTn id="41" dur="500"/>
                                        <p:tgtEl>
                                          <p:spTgt spid="32">
                                            <p:txEl>
                                              <p:pRg st="0" end="0"/>
                                            </p:txEl>
                                          </p:spTgt>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p:cTn id="45" dur="500" fill="hold"/>
                                        <p:tgtEl>
                                          <p:spTgt spid="75"/>
                                        </p:tgtEl>
                                        <p:attrNameLst>
                                          <p:attrName>ppt_w</p:attrName>
                                        </p:attrNameLst>
                                      </p:cBhvr>
                                      <p:tavLst>
                                        <p:tav tm="0">
                                          <p:val>
                                            <p:fltVal val="0"/>
                                          </p:val>
                                        </p:tav>
                                        <p:tav tm="100000">
                                          <p:val>
                                            <p:strVal val="#ppt_w"/>
                                          </p:val>
                                        </p:tav>
                                      </p:tavLst>
                                    </p:anim>
                                    <p:anim calcmode="lin" valueType="num">
                                      <p:cBhvr>
                                        <p:cTn id="46" dur="500" fill="hold"/>
                                        <p:tgtEl>
                                          <p:spTgt spid="75"/>
                                        </p:tgtEl>
                                        <p:attrNameLst>
                                          <p:attrName>ppt_h</p:attrName>
                                        </p:attrNameLst>
                                      </p:cBhvr>
                                      <p:tavLst>
                                        <p:tav tm="0">
                                          <p:val>
                                            <p:fltVal val="0"/>
                                          </p:val>
                                        </p:tav>
                                        <p:tav tm="100000">
                                          <p:val>
                                            <p:strVal val="#ppt_h"/>
                                          </p:val>
                                        </p:tav>
                                      </p:tavLst>
                                    </p:anim>
                                    <p:animEffect transition="in" filter="fade">
                                      <p:cBhvr>
                                        <p:cTn id="47" dur="500"/>
                                        <p:tgtEl>
                                          <p:spTgt spid="75"/>
                                        </p:tgtEl>
                                      </p:cBhvr>
                                    </p:animEffect>
                                  </p:childTnLst>
                                </p:cTn>
                              </p:par>
                            </p:childTnLst>
                          </p:cTn>
                        </p:par>
                        <p:par>
                          <p:cTn id="48" fill="hold">
                            <p:stCondLst>
                              <p:cond delay="4500"/>
                            </p:stCondLst>
                            <p:childTnLst>
                              <p:par>
                                <p:cTn id="49" presetID="22" presetClass="entr" presetSubtype="4" fill="hold" grpId="0" nodeType="afterEffect" nodePh="1">
                                  <p:stCondLst>
                                    <p:cond delay="0"/>
                                  </p:stCondLst>
                                  <p:endCondLst>
                                    <p:cond evt="begin" delay="0">
                                      <p:tn val="49"/>
                                    </p:cond>
                                  </p:endCondLst>
                                  <p:childTnLst>
                                    <p:set>
                                      <p:cBhvr>
                                        <p:cTn id="50" dur="1" fill="hold">
                                          <p:stCondLst>
                                            <p:cond delay="0"/>
                                          </p:stCondLst>
                                        </p:cTn>
                                        <p:tgtEl>
                                          <p:spTgt spid="79">
                                            <p:txEl>
                                              <p:pRg st="0" end="0"/>
                                            </p:txEl>
                                          </p:spTgt>
                                        </p:tgtEl>
                                        <p:attrNameLst>
                                          <p:attrName>style.visibility</p:attrName>
                                        </p:attrNameLst>
                                      </p:cBhvr>
                                      <p:to>
                                        <p:strVal val="visible"/>
                                      </p:to>
                                    </p:set>
                                    <p:animEffect transition="in" filter="wipe(down)">
                                      <p:cBhvr>
                                        <p:cTn id="51" dur="500"/>
                                        <p:tgtEl>
                                          <p:spTgt spid="79">
                                            <p:txEl>
                                              <p:pRg st="0" end="0"/>
                                            </p:txEl>
                                          </p:spTgt>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 calcmode="lin" valueType="num">
                                      <p:cBhvr>
                                        <p:cTn id="55" dur="500" fill="hold"/>
                                        <p:tgtEl>
                                          <p:spTgt spid="83"/>
                                        </p:tgtEl>
                                        <p:attrNameLst>
                                          <p:attrName>ppt_w</p:attrName>
                                        </p:attrNameLst>
                                      </p:cBhvr>
                                      <p:tavLst>
                                        <p:tav tm="0">
                                          <p:val>
                                            <p:fltVal val="0"/>
                                          </p:val>
                                        </p:tav>
                                        <p:tav tm="100000">
                                          <p:val>
                                            <p:strVal val="#ppt_w"/>
                                          </p:val>
                                        </p:tav>
                                      </p:tavLst>
                                    </p:anim>
                                    <p:anim calcmode="lin" valueType="num">
                                      <p:cBhvr>
                                        <p:cTn id="56" dur="500" fill="hold"/>
                                        <p:tgtEl>
                                          <p:spTgt spid="83"/>
                                        </p:tgtEl>
                                        <p:attrNameLst>
                                          <p:attrName>ppt_h</p:attrName>
                                        </p:attrNameLst>
                                      </p:cBhvr>
                                      <p:tavLst>
                                        <p:tav tm="0">
                                          <p:val>
                                            <p:fltVal val="0"/>
                                          </p:val>
                                        </p:tav>
                                        <p:tav tm="100000">
                                          <p:val>
                                            <p:strVal val="#ppt_h"/>
                                          </p:val>
                                        </p:tav>
                                      </p:tavLst>
                                    </p:anim>
                                    <p:animEffect transition="in" filter="fade">
                                      <p:cBhvr>
                                        <p:cTn id="57" dur="500"/>
                                        <p:tgtEl>
                                          <p:spTgt spid="83"/>
                                        </p:tgtEl>
                                      </p:cBhvr>
                                    </p:animEffect>
                                  </p:childTnLst>
                                </p:cTn>
                              </p:par>
                            </p:childTnLst>
                          </p:cTn>
                        </p:par>
                        <p:par>
                          <p:cTn id="58" fill="hold">
                            <p:stCondLst>
                              <p:cond delay="5500"/>
                            </p:stCondLst>
                            <p:childTnLst>
                              <p:par>
                                <p:cTn id="59" presetID="22" presetClass="entr" presetSubtype="4" fill="hold" grpId="0" nodeType="afterEffect" nodePh="1">
                                  <p:stCondLst>
                                    <p:cond delay="0"/>
                                  </p:stCondLst>
                                  <p:endCondLst>
                                    <p:cond evt="begin" delay="0">
                                      <p:tn val="59"/>
                                    </p:cond>
                                  </p:endCondLst>
                                  <p:childTnLst>
                                    <p:set>
                                      <p:cBhvr>
                                        <p:cTn id="60" dur="1" fill="hold">
                                          <p:stCondLst>
                                            <p:cond delay="0"/>
                                          </p:stCondLst>
                                        </p:cTn>
                                        <p:tgtEl>
                                          <p:spTgt spid="33">
                                            <p:txEl>
                                              <p:pRg st="0" end="0"/>
                                            </p:txEl>
                                          </p:spTgt>
                                        </p:tgtEl>
                                        <p:attrNameLst>
                                          <p:attrName>style.visibility</p:attrName>
                                        </p:attrNameLst>
                                      </p:cBhvr>
                                      <p:to>
                                        <p:strVal val="visible"/>
                                      </p:to>
                                    </p:set>
                                    <p:animEffect transition="in" filter="wipe(down)">
                                      <p:cBhvr>
                                        <p:cTn id="61"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7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9"/>
                        </p:tgtEl>
                        <p:attrNameLst>
                          <p:attrName>style.visibility</p:attrName>
                        </p:attrNameLst>
                      </p:cBhvr>
                      <p:to>
                        <p:strVal val="visible"/>
                      </p:to>
                    </p:set>
                    <p:animEffect transition="in" filter="wipe(down)">
                      <p:cBhvr>
                        <p:cTn dur="500"/>
                        <p:tgtEl>
                          <p:spTgt spid="79"/>
                        </p:tgtEl>
                      </p:cBhvr>
                    </p:animEffect>
                  </p:childTnLst>
                </p:cTn>
              </p:par>
            </p:tnLst>
          </p:tmpl>
        </p:tmplLst>
      </p:bldP>
      <p:bldP spid="31"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wipe(down)">
                      <p:cBhvr>
                        <p:cTn dur="500"/>
                        <p:tgtEl>
                          <p:spTgt spid="31"/>
                        </p:tgtEl>
                      </p:cBhvr>
                    </p:animEffect>
                  </p:childTnLst>
                </p:cTn>
              </p:par>
            </p:tnLst>
          </p:tmpl>
        </p:tmplLst>
      </p:bldP>
      <p:bldP spid="3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P spid="33"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wipe(down)">
                      <p:cBhvr>
                        <p:cTn dur="500"/>
                        <p:tgtEl>
                          <p:spTgt spid="33"/>
                        </p:tgtEl>
                      </p:cBhvr>
                    </p:animEffect>
                  </p:childTnLst>
                </p:cTn>
              </p:par>
            </p:tnLst>
          </p:tmpl>
        </p:tmplLst>
      </p:bldP>
      <p:bldP spid="3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4"/>
                        </p:tgtEl>
                        <p:attrNameLst>
                          <p:attrName>style.visibility</p:attrName>
                        </p:attrNameLst>
                      </p:cBhvr>
                      <p:to>
                        <p:strVal val="visible"/>
                      </p:to>
                    </p:set>
                    <p:animEffect transition="in" filter="wipe(down)">
                      <p:cBhvr>
                        <p:cTn dur="500"/>
                        <p:tgtEl>
                          <p:spTgt spid="34"/>
                        </p:tgtEl>
                      </p:cBhvr>
                    </p:animEffect>
                  </p:childTnLst>
                </p:cTn>
              </p:par>
            </p:tnLst>
          </p:tmpl>
        </p:tmplLst>
      </p:bldP>
      <p:bldP spid="75" grpId="0" animBg="1"/>
      <p:bldP spid="63" grpId="0" animBg="1"/>
      <p:bldP spid="73" grpId="0" animBg="1"/>
      <p:bldP spid="83"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am07">
    <p:spTree>
      <p:nvGrpSpPr>
        <p:cNvPr id="1" name=""/>
        <p:cNvGrpSpPr/>
        <p:nvPr/>
      </p:nvGrpSpPr>
      <p:grpSpPr>
        <a:xfrm>
          <a:off x="0" y="0"/>
          <a:ext cx="0" cy="0"/>
          <a:chOff x="0" y="0"/>
          <a:chExt cx="0" cy="0"/>
        </a:xfrm>
      </p:grpSpPr>
      <p:sp>
        <p:nvSpPr>
          <p:cNvPr id="30" name="Text Placeholder 3"/>
          <p:cNvSpPr>
            <a:spLocks noGrp="1"/>
          </p:cNvSpPr>
          <p:nvPr>
            <p:ph type="body" sz="half" idx="16" hasCustomPrompt="1"/>
          </p:nvPr>
        </p:nvSpPr>
        <p:spPr>
          <a:xfrm>
            <a:off x="2301116" y="1937835"/>
            <a:ext cx="1851785" cy="508973"/>
          </a:xfrm>
          <a:prstGeom prst="rect">
            <a:avLst/>
          </a:prstGeom>
        </p:spPr>
        <p:txBody>
          <a:bodyPr wrap="square" lIns="0" tIns="0" rIns="0" bIns="0" anchor="t">
            <a:noAutofit/>
          </a:bodyPr>
          <a:lstStyle>
            <a:lvl1pPr marL="0" indent="0" algn="l">
              <a:buNone/>
              <a:defRPr sz="14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31" name="Picture Placeholder 7"/>
          <p:cNvSpPr>
            <a:spLocks noGrp="1"/>
          </p:cNvSpPr>
          <p:nvPr>
            <p:ph type="pic" sz="quarter" idx="10" hasCustomPrompt="1"/>
          </p:nvPr>
        </p:nvSpPr>
        <p:spPr>
          <a:xfrm>
            <a:off x="599316" y="1963503"/>
            <a:ext cx="1559685" cy="1559220"/>
          </a:xfrm>
          <a:prstGeom prst="teardrop">
            <a:avLst/>
          </a:prstGeom>
          <a:ln w="28575">
            <a:solidFill>
              <a:schemeClr val="accent1"/>
            </a:solidFill>
          </a:ln>
        </p:spPr>
        <p:txBody>
          <a:bodyPr bIns="182880" anchor="b"/>
          <a:lstStyle>
            <a:lvl1pPr algn="ctr">
              <a:buNone/>
              <a:defRPr sz="1200">
                <a:solidFill>
                  <a:schemeClr val="tx1">
                    <a:lumMod val="50000"/>
                    <a:lumOff val="50000"/>
                  </a:schemeClr>
                </a:solidFill>
              </a:defRPr>
            </a:lvl1pPr>
          </a:lstStyle>
          <a:p>
            <a:r>
              <a:rPr lang="en-US" dirty="0" smtClean="0"/>
              <a:t>Image Holder</a:t>
            </a:r>
            <a:endParaRPr lang="en-US" dirty="0"/>
          </a:p>
        </p:txBody>
      </p:sp>
      <p:sp>
        <p:nvSpPr>
          <p:cNvPr id="32" name="Text Placeholder 3"/>
          <p:cNvSpPr>
            <a:spLocks noGrp="1"/>
          </p:cNvSpPr>
          <p:nvPr>
            <p:ph type="body" sz="half" idx="15"/>
          </p:nvPr>
        </p:nvSpPr>
        <p:spPr>
          <a:xfrm>
            <a:off x="2301116" y="2488391"/>
            <a:ext cx="1851785" cy="1143811"/>
          </a:xfrm>
          <a:prstGeom prst="rect">
            <a:avLst/>
          </a:prstGeom>
        </p:spPr>
        <p:txBody>
          <a:bodyPr wrap="square" lIns="0" tIns="0" rIns="0" bIns="0" anchor="t">
            <a:noAutofit/>
          </a:bodyPr>
          <a:lstStyle>
            <a:lvl1pPr marL="0" indent="0" algn="l">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42"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43"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44" name="Round Same Side Corner Rectangle 43"/>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45"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67" name="Text Placeholder 3"/>
          <p:cNvSpPr>
            <a:spLocks noGrp="1"/>
          </p:cNvSpPr>
          <p:nvPr>
            <p:ph type="body" sz="half" idx="17" hasCustomPrompt="1"/>
          </p:nvPr>
        </p:nvSpPr>
        <p:spPr>
          <a:xfrm>
            <a:off x="5981700" y="1937835"/>
            <a:ext cx="1851785" cy="508973"/>
          </a:xfrm>
          <a:prstGeom prst="rect">
            <a:avLst/>
          </a:prstGeom>
        </p:spPr>
        <p:txBody>
          <a:bodyPr wrap="square" lIns="0" tIns="0" rIns="0" bIns="0" anchor="t">
            <a:noAutofit/>
          </a:bodyPr>
          <a:lstStyle>
            <a:lvl1pPr marL="0" indent="0" algn="l">
              <a:buNone/>
              <a:defRPr sz="14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68" name="Picture Placeholder 7"/>
          <p:cNvSpPr>
            <a:spLocks noGrp="1"/>
          </p:cNvSpPr>
          <p:nvPr>
            <p:ph type="pic" sz="quarter" idx="18" hasCustomPrompt="1"/>
          </p:nvPr>
        </p:nvSpPr>
        <p:spPr>
          <a:xfrm>
            <a:off x="4279900" y="1963503"/>
            <a:ext cx="1559685" cy="1559220"/>
          </a:xfrm>
          <a:prstGeom prst="teardrop">
            <a:avLst/>
          </a:prstGeom>
          <a:ln w="28575">
            <a:solidFill>
              <a:schemeClr val="accent2"/>
            </a:solidFill>
          </a:ln>
        </p:spPr>
        <p:txBody>
          <a:bodyPr bIns="182880" anchor="b"/>
          <a:lstStyle>
            <a:lvl1pPr algn="ctr">
              <a:buNone/>
              <a:defRPr sz="1200">
                <a:solidFill>
                  <a:schemeClr val="tx1">
                    <a:lumMod val="50000"/>
                    <a:lumOff val="50000"/>
                  </a:schemeClr>
                </a:solidFill>
              </a:defRPr>
            </a:lvl1pPr>
          </a:lstStyle>
          <a:p>
            <a:r>
              <a:rPr lang="en-US" dirty="0" smtClean="0"/>
              <a:t>Image Holder</a:t>
            </a:r>
            <a:endParaRPr lang="en-US" dirty="0"/>
          </a:p>
        </p:txBody>
      </p:sp>
      <p:sp>
        <p:nvSpPr>
          <p:cNvPr id="69" name="Text Placeholder 3"/>
          <p:cNvSpPr>
            <a:spLocks noGrp="1"/>
          </p:cNvSpPr>
          <p:nvPr>
            <p:ph type="body" sz="half" idx="19"/>
          </p:nvPr>
        </p:nvSpPr>
        <p:spPr>
          <a:xfrm>
            <a:off x="5981700" y="2488391"/>
            <a:ext cx="1851785" cy="1143811"/>
          </a:xfrm>
          <a:prstGeom prst="rect">
            <a:avLst/>
          </a:prstGeom>
        </p:spPr>
        <p:txBody>
          <a:bodyPr wrap="square" lIns="0" tIns="0" rIns="0" bIns="0" anchor="t">
            <a:noAutofit/>
          </a:bodyPr>
          <a:lstStyle>
            <a:lvl1pPr marL="0" indent="0" algn="l">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70" name="Text Placeholder 3"/>
          <p:cNvSpPr>
            <a:spLocks noGrp="1"/>
          </p:cNvSpPr>
          <p:nvPr>
            <p:ph type="body" sz="half" idx="20" hasCustomPrompt="1"/>
          </p:nvPr>
        </p:nvSpPr>
        <p:spPr>
          <a:xfrm>
            <a:off x="9664700" y="1937835"/>
            <a:ext cx="1851785" cy="508973"/>
          </a:xfrm>
          <a:prstGeom prst="rect">
            <a:avLst/>
          </a:prstGeom>
        </p:spPr>
        <p:txBody>
          <a:bodyPr wrap="square" lIns="0" tIns="0" rIns="0" bIns="0" anchor="t">
            <a:noAutofit/>
          </a:bodyPr>
          <a:lstStyle>
            <a:lvl1pPr marL="0" indent="0" algn="l">
              <a:buNone/>
              <a:defRPr sz="14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71" name="Picture Placeholder 7"/>
          <p:cNvSpPr>
            <a:spLocks noGrp="1"/>
          </p:cNvSpPr>
          <p:nvPr>
            <p:ph type="pic" sz="quarter" idx="21" hasCustomPrompt="1"/>
          </p:nvPr>
        </p:nvSpPr>
        <p:spPr>
          <a:xfrm>
            <a:off x="7962900" y="1963503"/>
            <a:ext cx="1559685" cy="1559220"/>
          </a:xfrm>
          <a:prstGeom prst="teardrop">
            <a:avLst/>
          </a:prstGeom>
          <a:ln w="28575">
            <a:solidFill>
              <a:schemeClr val="accent3"/>
            </a:solidFill>
          </a:ln>
        </p:spPr>
        <p:txBody>
          <a:bodyPr bIns="182880" anchor="b"/>
          <a:lstStyle>
            <a:lvl1pPr algn="ctr">
              <a:buNone/>
              <a:defRPr sz="1200">
                <a:solidFill>
                  <a:schemeClr val="tx1">
                    <a:lumMod val="50000"/>
                    <a:lumOff val="50000"/>
                  </a:schemeClr>
                </a:solidFill>
              </a:defRPr>
            </a:lvl1pPr>
          </a:lstStyle>
          <a:p>
            <a:r>
              <a:rPr lang="en-US" dirty="0" smtClean="0"/>
              <a:t>Image Holder</a:t>
            </a:r>
            <a:endParaRPr lang="en-US" dirty="0"/>
          </a:p>
        </p:txBody>
      </p:sp>
      <p:sp>
        <p:nvSpPr>
          <p:cNvPr id="72" name="Text Placeholder 3"/>
          <p:cNvSpPr>
            <a:spLocks noGrp="1"/>
          </p:cNvSpPr>
          <p:nvPr>
            <p:ph type="body" sz="half" idx="22"/>
          </p:nvPr>
        </p:nvSpPr>
        <p:spPr>
          <a:xfrm>
            <a:off x="9664700" y="2488391"/>
            <a:ext cx="1851785" cy="1143811"/>
          </a:xfrm>
          <a:prstGeom prst="rect">
            <a:avLst/>
          </a:prstGeom>
        </p:spPr>
        <p:txBody>
          <a:bodyPr wrap="square" lIns="0" tIns="0" rIns="0" bIns="0" anchor="t">
            <a:noAutofit/>
          </a:bodyPr>
          <a:lstStyle>
            <a:lvl1pPr marL="0" indent="0" algn="l">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73" name="Text Placeholder 3"/>
          <p:cNvSpPr>
            <a:spLocks noGrp="1"/>
          </p:cNvSpPr>
          <p:nvPr>
            <p:ph type="body" sz="half" idx="23" hasCustomPrompt="1"/>
          </p:nvPr>
        </p:nvSpPr>
        <p:spPr>
          <a:xfrm>
            <a:off x="2301116" y="3983344"/>
            <a:ext cx="1851785" cy="508973"/>
          </a:xfrm>
          <a:prstGeom prst="rect">
            <a:avLst/>
          </a:prstGeom>
        </p:spPr>
        <p:txBody>
          <a:bodyPr wrap="square" lIns="0" tIns="0" rIns="0" bIns="0" anchor="t">
            <a:noAutofit/>
          </a:bodyPr>
          <a:lstStyle>
            <a:lvl1pPr marL="0" indent="0" algn="l">
              <a:buNone/>
              <a:defRPr sz="14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74" name="Picture Placeholder 7"/>
          <p:cNvSpPr>
            <a:spLocks noGrp="1"/>
          </p:cNvSpPr>
          <p:nvPr>
            <p:ph type="pic" sz="quarter" idx="24" hasCustomPrompt="1"/>
          </p:nvPr>
        </p:nvSpPr>
        <p:spPr>
          <a:xfrm>
            <a:off x="599316" y="4009013"/>
            <a:ext cx="1559685" cy="1559220"/>
          </a:xfrm>
          <a:prstGeom prst="teardrop">
            <a:avLst/>
          </a:prstGeom>
          <a:ln w="28575">
            <a:solidFill>
              <a:schemeClr val="accent4"/>
            </a:solidFill>
          </a:ln>
        </p:spPr>
        <p:txBody>
          <a:bodyPr bIns="182880" anchor="b"/>
          <a:lstStyle>
            <a:lvl1pPr algn="ctr">
              <a:buNone/>
              <a:defRPr sz="1200">
                <a:solidFill>
                  <a:schemeClr val="tx1">
                    <a:lumMod val="50000"/>
                    <a:lumOff val="50000"/>
                  </a:schemeClr>
                </a:solidFill>
              </a:defRPr>
            </a:lvl1pPr>
          </a:lstStyle>
          <a:p>
            <a:r>
              <a:rPr lang="en-US" dirty="0" smtClean="0"/>
              <a:t>Image Holder</a:t>
            </a:r>
            <a:endParaRPr lang="en-US" dirty="0"/>
          </a:p>
        </p:txBody>
      </p:sp>
      <p:sp>
        <p:nvSpPr>
          <p:cNvPr id="75" name="Text Placeholder 3"/>
          <p:cNvSpPr>
            <a:spLocks noGrp="1"/>
          </p:cNvSpPr>
          <p:nvPr>
            <p:ph type="body" sz="half" idx="25"/>
          </p:nvPr>
        </p:nvSpPr>
        <p:spPr>
          <a:xfrm>
            <a:off x="2301116" y="4533900"/>
            <a:ext cx="1851785" cy="1143811"/>
          </a:xfrm>
          <a:prstGeom prst="rect">
            <a:avLst/>
          </a:prstGeom>
        </p:spPr>
        <p:txBody>
          <a:bodyPr wrap="square" lIns="0" tIns="0" rIns="0" bIns="0" anchor="t">
            <a:noAutofit/>
          </a:bodyPr>
          <a:lstStyle>
            <a:lvl1pPr marL="0" indent="0" algn="l">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76" name="Text Placeholder 3"/>
          <p:cNvSpPr>
            <a:spLocks noGrp="1"/>
          </p:cNvSpPr>
          <p:nvPr>
            <p:ph type="body" sz="half" idx="26" hasCustomPrompt="1"/>
          </p:nvPr>
        </p:nvSpPr>
        <p:spPr>
          <a:xfrm>
            <a:off x="5981700" y="3983344"/>
            <a:ext cx="1851785" cy="508973"/>
          </a:xfrm>
          <a:prstGeom prst="rect">
            <a:avLst/>
          </a:prstGeom>
        </p:spPr>
        <p:txBody>
          <a:bodyPr wrap="square" lIns="0" tIns="0" rIns="0" bIns="0" anchor="t">
            <a:noAutofit/>
          </a:bodyPr>
          <a:lstStyle>
            <a:lvl1pPr marL="0" indent="0" algn="l">
              <a:buNone/>
              <a:defRPr sz="1465" b="1" baseline="0">
                <a:solidFill>
                  <a:schemeClr val="accent5"/>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77" name="Picture Placeholder 7"/>
          <p:cNvSpPr>
            <a:spLocks noGrp="1"/>
          </p:cNvSpPr>
          <p:nvPr>
            <p:ph type="pic" sz="quarter" idx="27" hasCustomPrompt="1"/>
          </p:nvPr>
        </p:nvSpPr>
        <p:spPr>
          <a:xfrm>
            <a:off x="4279900" y="4009013"/>
            <a:ext cx="1559685" cy="1559220"/>
          </a:xfrm>
          <a:prstGeom prst="teardrop">
            <a:avLst/>
          </a:prstGeom>
          <a:ln w="28575">
            <a:solidFill>
              <a:schemeClr val="accent5"/>
            </a:solidFill>
          </a:ln>
        </p:spPr>
        <p:txBody>
          <a:bodyPr bIns="182880" anchor="b"/>
          <a:lstStyle>
            <a:lvl1pPr algn="ctr">
              <a:buNone/>
              <a:defRPr sz="1200">
                <a:solidFill>
                  <a:schemeClr val="tx1">
                    <a:lumMod val="50000"/>
                    <a:lumOff val="50000"/>
                  </a:schemeClr>
                </a:solidFill>
              </a:defRPr>
            </a:lvl1pPr>
          </a:lstStyle>
          <a:p>
            <a:r>
              <a:rPr lang="en-US" dirty="0" smtClean="0"/>
              <a:t>Image Holder</a:t>
            </a:r>
            <a:endParaRPr lang="en-US" dirty="0"/>
          </a:p>
        </p:txBody>
      </p:sp>
      <p:sp>
        <p:nvSpPr>
          <p:cNvPr id="78" name="Text Placeholder 3"/>
          <p:cNvSpPr>
            <a:spLocks noGrp="1"/>
          </p:cNvSpPr>
          <p:nvPr>
            <p:ph type="body" sz="half" idx="28"/>
          </p:nvPr>
        </p:nvSpPr>
        <p:spPr>
          <a:xfrm>
            <a:off x="5981700" y="4533900"/>
            <a:ext cx="1851785" cy="1143811"/>
          </a:xfrm>
          <a:prstGeom prst="rect">
            <a:avLst/>
          </a:prstGeom>
        </p:spPr>
        <p:txBody>
          <a:bodyPr wrap="square" lIns="0" tIns="0" rIns="0" bIns="0" anchor="t">
            <a:noAutofit/>
          </a:bodyPr>
          <a:lstStyle>
            <a:lvl1pPr marL="0" indent="0" algn="l">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79" name="Text Placeholder 3"/>
          <p:cNvSpPr>
            <a:spLocks noGrp="1"/>
          </p:cNvSpPr>
          <p:nvPr>
            <p:ph type="body" sz="half" idx="29" hasCustomPrompt="1"/>
          </p:nvPr>
        </p:nvSpPr>
        <p:spPr>
          <a:xfrm>
            <a:off x="9664700" y="3983344"/>
            <a:ext cx="1851785" cy="508973"/>
          </a:xfrm>
          <a:prstGeom prst="rect">
            <a:avLst/>
          </a:prstGeom>
        </p:spPr>
        <p:txBody>
          <a:bodyPr wrap="square" lIns="0" tIns="0" rIns="0" bIns="0" anchor="t">
            <a:noAutofit/>
          </a:bodyPr>
          <a:lstStyle>
            <a:lvl1pPr marL="0" indent="0" algn="l">
              <a:buNone/>
              <a:defRPr sz="1465" b="1" baseline="0">
                <a:solidFill>
                  <a:schemeClr val="accent6"/>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a:p>
            <a:pPr lvl="0"/>
            <a:endParaRPr lang="en-US" dirty="0" smtClean="0"/>
          </a:p>
        </p:txBody>
      </p:sp>
      <p:sp>
        <p:nvSpPr>
          <p:cNvPr id="80" name="Picture Placeholder 7"/>
          <p:cNvSpPr>
            <a:spLocks noGrp="1"/>
          </p:cNvSpPr>
          <p:nvPr>
            <p:ph type="pic" sz="quarter" idx="30" hasCustomPrompt="1"/>
          </p:nvPr>
        </p:nvSpPr>
        <p:spPr>
          <a:xfrm>
            <a:off x="7962900" y="4009013"/>
            <a:ext cx="1559685" cy="1559220"/>
          </a:xfrm>
          <a:prstGeom prst="teardrop">
            <a:avLst/>
          </a:prstGeom>
          <a:ln w="28575">
            <a:solidFill>
              <a:schemeClr val="accent6"/>
            </a:solidFill>
          </a:ln>
        </p:spPr>
        <p:txBody>
          <a:bodyPr bIns="182880" anchor="b"/>
          <a:lstStyle>
            <a:lvl1pPr algn="ctr">
              <a:buNone/>
              <a:defRPr sz="1200">
                <a:solidFill>
                  <a:schemeClr val="tx1">
                    <a:lumMod val="50000"/>
                    <a:lumOff val="50000"/>
                  </a:schemeClr>
                </a:solidFill>
              </a:defRPr>
            </a:lvl1pPr>
          </a:lstStyle>
          <a:p>
            <a:r>
              <a:rPr lang="en-US" dirty="0" smtClean="0"/>
              <a:t>Image Holder</a:t>
            </a:r>
            <a:endParaRPr lang="en-US" dirty="0"/>
          </a:p>
        </p:txBody>
      </p:sp>
      <p:sp>
        <p:nvSpPr>
          <p:cNvPr id="81" name="Text Placeholder 3"/>
          <p:cNvSpPr>
            <a:spLocks noGrp="1"/>
          </p:cNvSpPr>
          <p:nvPr>
            <p:ph type="body" sz="half" idx="31"/>
          </p:nvPr>
        </p:nvSpPr>
        <p:spPr>
          <a:xfrm>
            <a:off x="9664700" y="4533900"/>
            <a:ext cx="1851785" cy="1143811"/>
          </a:xfrm>
          <a:prstGeom prst="rect">
            <a:avLst/>
          </a:prstGeom>
        </p:spPr>
        <p:txBody>
          <a:bodyPr wrap="square" lIns="0" tIns="0" rIns="0" bIns="0" anchor="t">
            <a:noAutofit/>
          </a:bodyPr>
          <a:lstStyle>
            <a:lvl1pPr marL="0" indent="0" algn="l">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fade">
                                      <p:cBhvr>
                                        <p:cTn id="11" dur="500"/>
                                        <p:tgtEl>
                                          <p:spTgt spid="43">
                                            <p:txEl>
                                              <p:pRg st="0" end="0"/>
                                            </p:txEl>
                                          </p:spTgt>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4" fill="hold" grpId="0" nodeType="afterEffect" nodePh="1">
                                  <p:stCondLst>
                                    <p:cond delay="0"/>
                                  </p:stCondLst>
                                  <p:endCondLst>
                                    <p:cond evt="begin" delay="0">
                                      <p:tn val="19"/>
                                    </p:cond>
                                  </p:endCondLst>
                                  <p:childTnLst>
                                    <p:set>
                                      <p:cBhvr>
                                        <p:cTn id="20" dur="1" fill="hold">
                                          <p:stCondLst>
                                            <p:cond delay="0"/>
                                          </p:stCondLst>
                                        </p:cTn>
                                        <p:tgtEl>
                                          <p:spTgt spid="30">
                                            <p:txEl>
                                              <p:pRg st="0" end="0"/>
                                            </p:txEl>
                                          </p:spTgt>
                                        </p:tgtEl>
                                        <p:attrNameLst>
                                          <p:attrName>style.visibility</p:attrName>
                                        </p:attrNameLst>
                                      </p:cBhvr>
                                      <p:to>
                                        <p:strVal val="visible"/>
                                      </p:to>
                                    </p:set>
                                    <p:animEffect transition="in" filter="wipe(down)">
                                      <p:cBhvr>
                                        <p:cTn id="21" dur="500"/>
                                        <p:tgtEl>
                                          <p:spTgt spid="30">
                                            <p:txEl>
                                              <p:pRg st="0" end="0"/>
                                            </p:txEl>
                                          </p:spTgt>
                                        </p:tgtEl>
                                      </p:cBhvr>
                                    </p:animEffect>
                                  </p:childTnLst>
                                </p:cTn>
                              </p:par>
                            </p:childTnLst>
                          </p:cTn>
                        </p:par>
                        <p:par>
                          <p:cTn id="22" fill="hold">
                            <p:stCondLst>
                              <p:cond delay="2000"/>
                            </p:stCondLst>
                            <p:childTnLst>
                              <p:par>
                                <p:cTn id="23" presetID="2" presetClass="entr" presetSubtype="4" accel="50000" decel="50000" fill="hold" grpId="0" nodeType="afterEffect" nodePh="1">
                                  <p:stCondLst>
                                    <p:cond delay="0"/>
                                  </p:stCondLst>
                                  <p:endCondLst>
                                    <p:cond evt="begin" delay="0">
                                      <p:tn val="23"/>
                                    </p:cond>
                                  </p:endCondLst>
                                  <p:childTnLst>
                                    <p:set>
                                      <p:cBhvr>
                                        <p:cTn id="24" dur="1" fill="hold">
                                          <p:stCondLst>
                                            <p:cond delay="0"/>
                                          </p:stCondLst>
                                        </p:cTn>
                                        <p:tgtEl>
                                          <p:spTgt spid="32">
                                            <p:txEl>
                                              <p:pRg st="0" end="0"/>
                                            </p:txEl>
                                          </p:spTgt>
                                        </p:tgtEl>
                                        <p:attrNameLst>
                                          <p:attrName>style.visibility</p:attrName>
                                        </p:attrNameLst>
                                      </p:cBhvr>
                                      <p:to>
                                        <p:strVal val="visible"/>
                                      </p:to>
                                    </p:set>
                                    <p:anim calcmode="lin" valueType="num">
                                      <p:cBhvr additive="base">
                                        <p:cTn id="25"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p:cTn id="30" dur="500" fill="hold"/>
                                        <p:tgtEl>
                                          <p:spTgt spid="68"/>
                                        </p:tgtEl>
                                        <p:attrNameLst>
                                          <p:attrName>ppt_w</p:attrName>
                                        </p:attrNameLst>
                                      </p:cBhvr>
                                      <p:tavLst>
                                        <p:tav tm="0">
                                          <p:val>
                                            <p:fltVal val="0"/>
                                          </p:val>
                                        </p:tav>
                                        <p:tav tm="100000">
                                          <p:val>
                                            <p:strVal val="#ppt_w"/>
                                          </p:val>
                                        </p:tav>
                                      </p:tavLst>
                                    </p:anim>
                                    <p:anim calcmode="lin" valueType="num">
                                      <p:cBhvr>
                                        <p:cTn id="31" dur="500" fill="hold"/>
                                        <p:tgtEl>
                                          <p:spTgt spid="68"/>
                                        </p:tgtEl>
                                        <p:attrNameLst>
                                          <p:attrName>ppt_h</p:attrName>
                                        </p:attrNameLst>
                                      </p:cBhvr>
                                      <p:tavLst>
                                        <p:tav tm="0">
                                          <p:val>
                                            <p:fltVal val="0"/>
                                          </p:val>
                                        </p:tav>
                                        <p:tav tm="100000">
                                          <p:val>
                                            <p:strVal val="#ppt_h"/>
                                          </p:val>
                                        </p:tav>
                                      </p:tavLst>
                                    </p:anim>
                                    <p:animEffect transition="in" filter="fade">
                                      <p:cBhvr>
                                        <p:cTn id="32" dur="500"/>
                                        <p:tgtEl>
                                          <p:spTgt spid="68"/>
                                        </p:tgtEl>
                                      </p:cBhvr>
                                    </p:animEffect>
                                  </p:childTnLst>
                                </p:cTn>
                              </p:par>
                            </p:childTnLst>
                          </p:cTn>
                        </p:par>
                        <p:par>
                          <p:cTn id="33" fill="hold">
                            <p:stCondLst>
                              <p:cond delay="3000"/>
                            </p:stCondLst>
                            <p:childTnLst>
                              <p:par>
                                <p:cTn id="34" presetID="22" presetClass="entr" presetSubtype="4" fill="hold" grpId="0" nodeType="afterEffect" nodePh="1">
                                  <p:stCondLst>
                                    <p:cond delay="0"/>
                                  </p:stCondLst>
                                  <p:endCondLst>
                                    <p:cond evt="begin" delay="0">
                                      <p:tn val="34"/>
                                    </p:cond>
                                  </p:endCondLst>
                                  <p:childTnLst>
                                    <p:set>
                                      <p:cBhvr>
                                        <p:cTn id="35" dur="1" fill="hold">
                                          <p:stCondLst>
                                            <p:cond delay="0"/>
                                          </p:stCondLst>
                                        </p:cTn>
                                        <p:tgtEl>
                                          <p:spTgt spid="67">
                                            <p:txEl>
                                              <p:pRg st="0" end="0"/>
                                            </p:txEl>
                                          </p:spTgt>
                                        </p:tgtEl>
                                        <p:attrNameLst>
                                          <p:attrName>style.visibility</p:attrName>
                                        </p:attrNameLst>
                                      </p:cBhvr>
                                      <p:to>
                                        <p:strVal val="visible"/>
                                      </p:to>
                                    </p:set>
                                    <p:animEffect transition="in" filter="wipe(down)">
                                      <p:cBhvr>
                                        <p:cTn id="36" dur="500"/>
                                        <p:tgtEl>
                                          <p:spTgt spid="67">
                                            <p:txEl>
                                              <p:pRg st="0" end="0"/>
                                            </p:txEl>
                                          </p:spTgt>
                                        </p:tgtEl>
                                      </p:cBhvr>
                                    </p:animEffect>
                                  </p:childTnLst>
                                </p:cTn>
                              </p:par>
                            </p:childTnLst>
                          </p:cTn>
                        </p:par>
                        <p:par>
                          <p:cTn id="37" fill="hold">
                            <p:stCondLst>
                              <p:cond delay="3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69">
                                            <p:txEl>
                                              <p:pRg st="0" end="0"/>
                                            </p:txEl>
                                          </p:spTgt>
                                        </p:tgtEl>
                                        <p:attrNameLst>
                                          <p:attrName>style.visibility</p:attrName>
                                        </p:attrNameLst>
                                      </p:cBhvr>
                                      <p:to>
                                        <p:strVal val="visible"/>
                                      </p:to>
                                    </p:set>
                                    <p:anim calcmode="lin" valueType="num">
                                      <p:cBhvr additive="base">
                                        <p:cTn id="40" dur="500" fill="hold"/>
                                        <p:tgtEl>
                                          <p:spTgt spid="69">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69">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p:cTn id="45" dur="500" fill="hold"/>
                                        <p:tgtEl>
                                          <p:spTgt spid="71"/>
                                        </p:tgtEl>
                                        <p:attrNameLst>
                                          <p:attrName>ppt_w</p:attrName>
                                        </p:attrNameLst>
                                      </p:cBhvr>
                                      <p:tavLst>
                                        <p:tav tm="0">
                                          <p:val>
                                            <p:fltVal val="0"/>
                                          </p:val>
                                        </p:tav>
                                        <p:tav tm="100000">
                                          <p:val>
                                            <p:strVal val="#ppt_w"/>
                                          </p:val>
                                        </p:tav>
                                      </p:tavLst>
                                    </p:anim>
                                    <p:anim calcmode="lin" valueType="num">
                                      <p:cBhvr>
                                        <p:cTn id="46" dur="500" fill="hold"/>
                                        <p:tgtEl>
                                          <p:spTgt spid="71"/>
                                        </p:tgtEl>
                                        <p:attrNameLst>
                                          <p:attrName>ppt_h</p:attrName>
                                        </p:attrNameLst>
                                      </p:cBhvr>
                                      <p:tavLst>
                                        <p:tav tm="0">
                                          <p:val>
                                            <p:fltVal val="0"/>
                                          </p:val>
                                        </p:tav>
                                        <p:tav tm="100000">
                                          <p:val>
                                            <p:strVal val="#ppt_h"/>
                                          </p:val>
                                        </p:tav>
                                      </p:tavLst>
                                    </p:anim>
                                    <p:animEffect transition="in" filter="fade">
                                      <p:cBhvr>
                                        <p:cTn id="47" dur="500"/>
                                        <p:tgtEl>
                                          <p:spTgt spid="71"/>
                                        </p:tgtEl>
                                      </p:cBhvr>
                                    </p:animEffect>
                                  </p:childTnLst>
                                </p:cTn>
                              </p:par>
                            </p:childTnLst>
                          </p:cTn>
                        </p:par>
                        <p:par>
                          <p:cTn id="48" fill="hold">
                            <p:stCondLst>
                              <p:cond delay="4500"/>
                            </p:stCondLst>
                            <p:childTnLst>
                              <p:par>
                                <p:cTn id="49" presetID="22" presetClass="entr" presetSubtype="4" fill="hold" grpId="0" nodeType="afterEffect" nodePh="1">
                                  <p:stCondLst>
                                    <p:cond delay="0"/>
                                  </p:stCondLst>
                                  <p:endCondLst>
                                    <p:cond evt="begin" delay="0">
                                      <p:tn val="49"/>
                                    </p:cond>
                                  </p:endCondLst>
                                  <p:childTnLst>
                                    <p:set>
                                      <p:cBhvr>
                                        <p:cTn id="50" dur="1" fill="hold">
                                          <p:stCondLst>
                                            <p:cond delay="0"/>
                                          </p:stCondLst>
                                        </p:cTn>
                                        <p:tgtEl>
                                          <p:spTgt spid="70">
                                            <p:txEl>
                                              <p:pRg st="0" end="0"/>
                                            </p:txEl>
                                          </p:spTgt>
                                        </p:tgtEl>
                                        <p:attrNameLst>
                                          <p:attrName>style.visibility</p:attrName>
                                        </p:attrNameLst>
                                      </p:cBhvr>
                                      <p:to>
                                        <p:strVal val="visible"/>
                                      </p:to>
                                    </p:set>
                                    <p:animEffect transition="in" filter="wipe(down)">
                                      <p:cBhvr>
                                        <p:cTn id="51" dur="500"/>
                                        <p:tgtEl>
                                          <p:spTgt spid="70">
                                            <p:txEl>
                                              <p:pRg st="0" end="0"/>
                                            </p:txEl>
                                          </p:spTgt>
                                        </p:tgtEl>
                                      </p:cBhvr>
                                    </p:animEffect>
                                  </p:childTnLst>
                                </p:cTn>
                              </p:par>
                            </p:childTnLst>
                          </p:cTn>
                        </p:par>
                        <p:par>
                          <p:cTn id="52" fill="hold">
                            <p:stCondLst>
                              <p:cond delay="5000"/>
                            </p:stCondLst>
                            <p:childTnLst>
                              <p:par>
                                <p:cTn id="53" presetID="2" presetClass="entr" presetSubtype="4" accel="50000" decel="50000" fill="hold" grpId="0" nodeType="afterEffect" nodePh="1">
                                  <p:stCondLst>
                                    <p:cond delay="0"/>
                                  </p:stCondLst>
                                  <p:endCondLst>
                                    <p:cond evt="begin" delay="0">
                                      <p:tn val="53"/>
                                    </p:cond>
                                  </p:endCondLst>
                                  <p:childTnLst>
                                    <p:set>
                                      <p:cBhvr>
                                        <p:cTn id="54" dur="1" fill="hold">
                                          <p:stCondLst>
                                            <p:cond delay="0"/>
                                          </p:stCondLst>
                                        </p:cTn>
                                        <p:tgtEl>
                                          <p:spTgt spid="72">
                                            <p:txEl>
                                              <p:pRg st="0" end="0"/>
                                            </p:txEl>
                                          </p:spTgt>
                                        </p:tgtEl>
                                        <p:attrNameLst>
                                          <p:attrName>style.visibility</p:attrName>
                                        </p:attrNameLst>
                                      </p:cBhvr>
                                      <p:to>
                                        <p:strVal val="visible"/>
                                      </p:to>
                                    </p:set>
                                    <p:anim calcmode="lin" valueType="num">
                                      <p:cBhvr additive="base">
                                        <p:cTn id="55" dur="500" fill="hold"/>
                                        <p:tgtEl>
                                          <p:spTgt spid="72">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2">
                                            <p:txEl>
                                              <p:pRg st="0" end="0"/>
                                            </p:txEl>
                                          </p:spTgt>
                                        </p:tgtEl>
                                        <p:attrNameLst>
                                          <p:attrName>ppt_y</p:attrName>
                                        </p:attrNameLst>
                                      </p:cBhvr>
                                      <p:tavLst>
                                        <p:tav tm="0">
                                          <p:val>
                                            <p:strVal val="1+#ppt_h/2"/>
                                          </p:val>
                                        </p:tav>
                                        <p:tav tm="100000">
                                          <p:val>
                                            <p:strVal val="#ppt_y"/>
                                          </p:val>
                                        </p:tav>
                                      </p:tavLst>
                                    </p:anim>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74"/>
                                        </p:tgtEl>
                                        <p:attrNameLst>
                                          <p:attrName>style.visibility</p:attrName>
                                        </p:attrNameLst>
                                      </p:cBhvr>
                                      <p:to>
                                        <p:strVal val="visible"/>
                                      </p:to>
                                    </p:set>
                                    <p:anim calcmode="lin" valueType="num">
                                      <p:cBhvr>
                                        <p:cTn id="60" dur="500" fill="hold"/>
                                        <p:tgtEl>
                                          <p:spTgt spid="74"/>
                                        </p:tgtEl>
                                        <p:attrNameLst>
                                          <p:attrName>ppt_w</p:attrName>
                                        </p:attrNameLst>
                                      </p:cBhvr>
                                      <p:tavLst>
                                        <p:tav tm="0">
                                          <p:val>
                                            <p:fltVal val="0"/>
                                          </p:val>
                                        </p:tav>
                                        <p:tav tm="100000">
                                          <p:val>
                                            <p:strVal val="#ppt_w"/>
                                          </p:val>
                                        </p:tav>
                                      </p:tavLst>
                                    </p:anim>
                                    <p:anim calcmode="lin" valueType="num">
                                      <p:cBhvr>
                                        <p:cTn id="61" dur="500" fill="hold"/>
                                        <p:tgtEl>
                                          <p:spTgt spid="74"/>
                                        </p:tgtEl>
                                        <p:attrNameLst>
                                          <p:attrName>ppt_h</p:attrName>
                                        </p:attrNameLst>
                                      </p:cBhvr>
                                      <p:tavLst>
                                        <p:tav tm="0">
                                          <p:val>
                                            <p:fltVal val="0"/>
                                          </p:val>
                                        </p:tav>
                                        <p:tav tm="100000">
                                          <p:val>
                                            <p:strVal val="#ppt_h"/>
                                          </p:val>
                                        </p:tav>
                                      </p:tavLst>
                                    </p:anim>
                                    <p:animEffect transition="in" filter="fade">
                                      <p:cBhvr>
                                        <p:cTn id="62" dur="500"/>
                                        <p:tgtEl>
                                          <p:spTgt spid="74"/>
                                        </p:tgtEl>
                                      </p:cBhvr>
                                    </p:animEffect>
                                  </p:childTnLst>
                                </p:cTn>
                              </p:par>
                            </p:childTnLst>
                          </p:cTn>
                        </p:par>
                        <p:par>
                          <p:cTn id="63" fill="hold">
                            <p:stCondLst>
                              <p:cond delay="6000"/>
                            </p:stCondLst>
                            <p:childTnLst>
                              <p:par>
                                <p:cTn id="64" presetID="22" presetClass="entr" presetSubtype="4" fill="hold" grpId="0" nodeType="afterEffect" nodePh="1">
                                  <p:stCondLst>
                                    <p:cond delay="0"/>
                                  </p:stCondLst>
                                  <p:endCondLst>
                                    <p:cond evt="begin" delay="0">
                                      <p:tn val="64"/>
                                    </p:cond>
                                  </p:endCondLst>
                                  <p:childTnLst>
                                    <p:set>
                                      <p:cBhvr>
                                        <p:cTn id="65" dur="1" fill="hold">
                                          <p:stCondLst>
                                            <p:cond delay="0"/>
                                          </p:stCondLst>
                                        </p:cTn>
                                        <p:tgtEl>
                                          <p:spTgt spid="73">
                                            <p:txEl>
                                              <p:pRg st="0" end="0"/>
                                            </p:txEl>
                                          </p:spTgt>
                                        </p:tgtEl>
                                        <p:attrNameLst>
                                          <p:attrName>style.visibility</p:attrName>
                                        </p:attrNameLst>
                                      </p:cBhvr>
                                      <p:to>
                                        <p:strVal val="visible"/>
                                      </p:to>
                                    </p:set>
                                    <p:animEffect transition="in" filter="wipe(down)">
                                      <p:cBhvr>
                                        <p:cTn id="66" dur="500"/>
                                        <p:tgtEl>
                                          <p:spTgt spid="73">
                                            <p:txEl>
                                              <p:pRg st="0" end="0"/>
                                            </p:txEl>
                                          </p:spTgt>
                                        </p:tgtEl>
                                      </p:cBhvr>
                                    </p:animEffect>
                                  </p:childTnLst>
                                </p:cTn>
                              </p:par>
                            </p:childTnLst>
                          </p:cTn>
                        </p:par>
                        <p:par>
                          <p:cTn id="67" fill="hold">
                            <p:stCondLst>
                              <p:cond delay="6500"/>
                            </p:stCondLst>
                            <p:childTnLst>
                              <p:par>
                                <p:cTn id="68" presetID="2" presetClass="entr" presetSubtype="4" accel="50000" decel="50000" fill="hold" grpId="0" nodeType="afterEffect" nodePh="1">
                                  <p:stCondLst>
                                    <p:cond delay="0"/>
                                  </p:stCondLst>
                                  <p:endCondLst>
                                    <p:cond evt="begin" delay="0">
                                      <p:tn val="68"/>
                                    </p:cond>
                                  </p:endCondLst>
                                  <p:childTnLst>
                                    <p:set>
                                      <p:cBhvr>
                                        <p:cTn id="69" dur="1" fill="hold">
                                          <p:stCondLst>
                                            <p:cond delay="0"/>
                                          </p:stCondLst>
                                        </p:cTn>
                                        <p:tgtEl>
                                          <p:spTgt spid="75">
                                            <p:txEl>
                                              <p:pRg st="0" end="0"/>
                                            </p:txEl>
                                          </p:spTgt>
                                        </p:tgtEl>
                                        <p:attrNameLst>
                                          <p:attrName>style.visibility</p:attrName>
                                        </p:attrNameLst>
                                      </p:cBhvr>
                                      <p:to>
                                        <p:strVal val="visible"/>
                                      </p:to>
                                    </p:set>
                                    <p:anim calcmode="lin" valueType="num">
                                      <p:cBhvr additive="base">
                                        <p:cTn id="70" dur="500" fill="hold"/>
                                        <p:tgtEl>
                                          <p:spTgt spid="75">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75">
                                            <p:txEl>
                                              <p:pRg st="0" end="0"/>
                                            </p:txEl>
                                          </p:spTgt>
                                        </p:tgtEl>
                                        <p:attrNameLst>
                                          <p:attrName>ppt_y</p:attrName>
                                        </p:attrNameLst>
                                      </p:cBhvr>
                                      <p:tavLst>
                                        <p:tav tm="0">
                                          <p:val>
                                            <p:strVal val="1+#ppt_h/2"/>
                                          </p:val>
                                        </p:tav>
                                        <p:tav tm="100000">
                                          <p:val>
                                            <p:strVal val="#ppt_y"/>
                                          </p:val>
                                        </p:tav>
                                      </p:tavLst>
                                    </p:anim>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 calcmode="lin" valueType="num">
                                      <p:cBhvr>
                                        <p:cTn id="75" dur="500" fill="hold"/>
                                        <p:tgtEl>
                                          <p:spTgt spid="77"/>
                                        </p:tgtEl>
                                        <p:attrNameLst>
                                          <p:attrName>ppt_w</p:attrName>
                                        </p:attrNameLst>
                                      </p:cBhvr>
                                      <p:tavLst>
                                        <p:tav tm="0">
                                          <p:val>
                                            <p:fltVal val="0"/>
                                          </p:val>
                                        </p:tav>
                                        <p:tav tm="100000">
                                          <p:val>
                                            <p:strVal val="#ppt_w"/>
                                          </p:val>
                                        </p:tav>
                                      </p:tavLst>
                                    </p:anim>
                                    <p:anim calcmode="lin" valueType="num">
                                      <p:cBhvr>
                                        <p:cTn id="76" dur="500" fill="hold"/>
                                        <p:tgtEl>
                                          <p:spTgt spid="77"/>
                                        </p:tgtEl>
                                        <p:attrNameLst>
                                          <p:attrName>ppt_h</p:attrName>
                                        </p:attrNameLst>
                                      </p:cBhvr>
                                      <p:tavLst>
                                        <p:tav tm="0">
                                          <p:val>
                                            <p:fltVal val="0"/>
                                          </p:val>
                                        </p:tav>
                                        <p:tav tm="100000">
                                          <p:val>
                                            <p:strVal val="#ppt_h"/>
                                          </p:val>
                                        </p:tav>
                                      </p:tavLst>
                                    </p:anim>
                                    <p:animEffect transition="in" filter="fade">
                                      <p:cBhvr>
                                        <p:cTn id="77" dur="500"/>
                                        <p:tgtEl>
                                          <p:spTgt spid="77"/>
                                        </p:tgtEl>
                                      </p:cBhvr>
                                    </p:animEffect>
                                  </p:childTnLst>
                                </p:cTn>
                              </p:par>
                            </p:childTnLst>
                          </p:cTn>
                        </p:par>
                        <p:par>
                          <p:cTn id="78" fill="hold">
                            <p:stCondLst>
                              <p:cond delay="7500"/>
                            </p:stCondLst>
                            <p:childTnLst>
                              <p:par>
                                <p:cTn id="79" presetID="22" presetClass="entr" presetSubtype="4" fill="hold" grpId="0" nodeType="afterEffect" nodePh="1">
                                  <p:stCondLst>
                                    <p:cond delay="0"/>
                                  </p:stCondLst>
                                  <p:endCondLst>
                                    <p:cond evt="begin" delay="0">
                                      <p:tn val="79"/>
                                    </p:cond>
                                  </p:endCondLst>
                                  <p:childTnLst>
                                    <p:set>
                                      <p:cBhvr>
                                        <p:cTn id="80" dur="1" fill="hold">
                                          <p:stCondLst>
                                            <p:cond delay="0"/>
                                          </p:stCondLst>
                                        </p:cTn>
                                        <p:tgtEl>
                                          <p:spTgt spid="76">
                                            <p:txEl>
                                              <p:pRg st="0" end="0"/>
                                            </p:txEl>
                                          </p:spTgt>
                                        </p:tgtEl>
                                        <p:attrNameLst>
                                          <p:attrName>style.visibility</p:attrName>
                                        </p:attrNameLst>
                                      </p:cBhvr>
                                      <p:to>
                                        <p:strVal val="visible"/>
                                      </p:to>
                                    </p:set>
                                    <p:animEffect transition="in" filter="wipe(down)">
                                      <p:cBhvr>
                                        <p:cTn id="81" dur="500"/>
                                        <p:tgtEl>
                                          <p:spTgt spid="76">
                                            <p:txEl>
                                              <p:pRg st="0" end="0"/>
                                            </p:txEl>
                                          </p:spTgt>
                                        </p:tgtEl>
                                      </p:cBhvr>
                                    </p:animEffect>
                                  </p:childTnLst>
                                </p:cTn>
                              </p:par>
                            </p:childTnLst>
                          </p:cTn>
                        </p:par>
                        <p:par>
                          <p:cTn id="82" fill="hold">
                            <p:stCondLst>
                              <p:cond delay="8000"/>
                            </p:stCondLst>
                            <p:childTnLst>
                              <p:par>
                                <p:cTn id="83" presetID="2" presetClass="entr" presetSubtype="4" accel="50000" decel="50000" fill="hold" grpId="0" nodeType="afterEffect" nodePh="1">
                                  <p:stCondLst>
                                    <p:cond delay="0"/>
                                  </p:stCondLst>
                                  <p:endCondLst>
                                    <p:cond evt="begin" delay="0">
                                      <p:tn val="83"/>
                                    </p:cond>
                                  </p:endCondLst>
                                  <p:childTnLst>
                                    <p:set>
                                      <p:cBhvr>
                                        <p:cTn id="84" dur="1" fill="hold">
                                          <p:stCondLst>
                                            <p:cond delay="0"/>
                                          </p:stCondLst>
                                        </p:cTn>
                                        <p:tgtEl>
                                          <p:spTgt spid="78">
                                            <p:txEl>
                                              <p:pRg st="0" end="0"/>
                                            </p:txEl>
                                          </p:spTgt>
                                        </p:tgtEl>
                                        <p:attrNameLst>
                                          <p:attrName>style.visibility</p:attrName>
                                        </p:attrNameLst>
                                      </p:cBhvr>
                                      <p:to>
                                        <p:strVal val="visible"/>
                                      </p:to>
                                    </p:set>
                                    <p:anim calcmode="lin" valueType="num">
                                      <p:cBhvr additive="base">
                                        <p:cTn id="85"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78">
                                            <p:txEl>
                                              <p:pRg st="0" end="0"/>
                                            </p:txEl>
                                          </p:spTgt>
                                        </p:tgtEl>
                                        <p:attrNameLst>
                                          <p:attrName>ppt_y</p:attrName>
                                        </p:attrNameLst>
                                      </p:cBhvr>
                                      <p:tavLst>
                                        <p:tav tm="0">
                                          <p:val>
                                            <p:strVal val="1+#ppt_h/2"/>
                                          </p:val>
                                        </p:tav>
                                        <p:tav tm="100000">
                                          <p:val>
                                            <p:strVal val="#ppt_y"/>
                                          </p:val>
                                        </p:tav>
                                      </p:tavLst>
                                    </p:anim>
                                  </p:childTnLst>
                                </p:cTn>
                              </p:par>
                            </p:childTnLst>
                          </p:cTn>
                        </p:par>
                        <p:par>
                          <p:cTn id="87" fill="hold">
                            <p:stCondLst>
                              <p:cond delay="8500"/>
                            </p:stCondLst>
                            <p:childTnLst>
                              <p:par>
                                <p:cTn id="88" presetID="53" presetClass="entr" presetSubtype="16" fill="hold" grpId="0" nodeType="afterEffect">
                                  <p:stCondLst>
                                    <p:cond delay="0"/>
                                  </p:stCondLst>
                                  <p:childTnLst>
                                    <p:set>
                                      <p:cBhvr>
                                        <p:cTn id="89" dur="1" fill="hold">
                                          <p:stCondLst>
                                            <p:cond delay="0"/>
                                          </p:stCondLst>
                                        </p:cTn>
                                        <p:tgtEl>
                                          <p:spTgt spid="80"/>
                                        </p:tgtEl>
                                        <p:attrNameLst>
                                          <p:attrName>style.visibility</p:attrName>
                                        </p:attrNameLst>
                                      </p:cBhvr>
                                      <p:to>
                                        <p:strVal val="visible"/>
                                      </p:to>
                                    </p:set>
                                    <p:anim calcmode="lin" valueType="num">
                                      <p:cBhvr>
                                        <p:cTn id="90" dur="500" fill="hold"/>
                                        <p:tgtEl>
                                          <p:spTgt spid="80"/>
                                        </p:tgtEl>
                                        <p:attrNameLst>
                                          <p:attrName>ppt_w</p:attrName>
                                        </p:attrNameLst>
                                      </p:cBhvr>
                                      <p:tavLst>
                                        <p:tav tm="0">
                                          <p:val>
                                            <p:fltVal val="0"/>
                                          </p:val>
                                        </p:tav>
                                        <p:tav tm="100000">
                                          <p:val>
                                            <p:strVal val="#ppt_w"/>
                                          </p:val>
                                        </p:tav>
                                      </p:tavLst>
                                    </p:anim>
                                    <p:anim calcmode="lin" valueType="num">
                                      <p:cBhvr>
                                        <p:cTn id="91" dur="500" fill="hold"/>
                                        <p:tgtEl>
                                          <p:spTgt spid="80"/>
                                        </p:tgtEl>
                                        <p:attrNameLst>
                                          <p:attrName>ppt_h</p:attrName>
                                        </p:attrNameLst>
                                      </p:cBhvr>
                                      <p:tavLst>
                                        <p:tav tm="0">
                                          <p:val>
                                            <p:fltVal val="0"/>
                                          </p:val>
                                        </p:tav>
                                        <p:tav tm="100000">
                                          <p:val>
                                            <p:strVal val="#ppt_h"/>
                                          </p:val>
                                        </p:tav>
                                      </p:tavLst>
                                    </p:anim>
                                    <p:animEffect transition="in" filter="fade">
                                      <p:cBhvr>
                                        <p:cTn id="92" dur="500"/>
                                        <p:tgtEl>
                                          <p:spTgt spid="80"/>
                                        </p:tgtEl>
                                      </p:cBhvr>
                                    </p:animEffect>
                                  </p:childTnLst>
                                </p:cTn>
                              </p:par>
                            </p:childTnLst>
                          </p:cTn>
                        </p:par>
                        <p:par>
                          <p:cTn id="93" fill="hold">
                            <p:stCondLst>
                              <p:cond delay="9000"/>
                            </p:stCondLst>
                            <p:childTnLst>
                              <p:par>
                                <p:cTn id="94" presetID="22" presetClass="entr" presetSubtype="4" fill="hold" grpId="0" nodeType="afterEffect" nodePh="1">
                                  <p:stCondLst>
                                    <p:cond delay="0"/>
                                  </p:stCondLst>
                                  <p:endCondLst>
                                    <p:cond evt="begin" delay="0">
                                      <p:tn val="94"/>
                                    </p:cond>
                                  </p:endCondLst>
                                  <p:childTnLst>
                                    <p:set>
                                      <p:cBhvr>
                                        <p:cTn id="95" dur="1" fill="hold">
                                          <p:stCondLst>
                                            <p:cond delay="0"/>
                                          </p:stCondLst>
                                        </p:cTn>
                                        <p:tgtEl>
                                          <p:spTgt spid="79">
                                            <p:txEl>
                                              <p:pRg st="0" end="0"/>
                                            </p:txEl>
                                          </p:spTgt>
                                        </p:tgtEl>
                                        <p:attrNameLst>
                                          <p:attrName>style.visibility</p:attrName>
                                        </p:attrNameLst>
                                      </p:cBhvr>
                                      <p:to>
                                        <p:strVal val="visible"/>
                                      </p:to>
                                    </p:set>
                                    <p:animEffect transition="in" filter="wipe(down)">
                                      <p:cBhvr>
                                        <p:cTn id="96" dur="500"/>
                                        <p:tgtEl>
                                          <p:spTgt spid="79">
                                            <p:txEl>
                                              <p:pRg st="0" end="0"/>
                                            </p:txEl>
                                          </p:spTgt>
                                        </p:tgtEl>
                                      </p:cBhvr>
                                    </p:animEffect>
                                  </p:childTnLst>
                                </p:cTn>
                              </p:par>
                            </p:childTnLst>
                          </p:cTn>
                        </p:par>
                        <p:par>
                          <p:cTn id="97" fill="hold">
                            <p:stCondLst>
                              <p:cond delay="9500"/>
                            </p:stCondLst>
                            <p:childTnLst>
                              <p:par>
                                <p:cTn id="98" presetID="2" presetClass="entr" presetSubtype="4" accel="50000" decel="50000" fill="hold" grpId="0" nodeType="afterEffect" nodePh="1">
                                  <p:stCondLst>
                                    <p:cond delay="0"/>
                                  </p:stCondLst>
                                  <p:endCondLst>
                                    <p:cond evt="begin" delay="0">
                                      <p:tn val="98"/>
                                    </p:cond>
                                  </p:endCondLst>
                                  <p:childTnLst>
                                    <p:set>
                                      <p:cBhvr>
                                        <p:cTn id="99" dur="1" fill="hold">
                                          <p:stCondLst>
                                            <p:cond delay="0"/>
                                          </p:stCondLst>
                                        </p:cTn>
                                        <p:tgtEl>
                                          <p:spTgt spid="81">
                                            <p:txEl>
                                              <p:pRg st="0" end="0"/>
                                            </p:txEl>
                                          </p:spTgt>
                                        </p:tgtEl>
                                        <p:attrNameLst>
                                          <p:attrName>style.visibility</p:attrName>
                                        </p:attrNameLst>
                                      </p:cBhvr>
                                      <p:to>
                                        <p:strVal val="visible"/>
                                      </p:to>
                                    </p:set>
                                    <p:anim calcmode="lin" valueType="num">
                                      <p:cBhvr additive="base">
                                        <p:cTn id="100" dur="500" fill="hold"/>
                                        <p:tgtEl>
                                          <p:spTgt spid="81">
                                            <p:txEl>
                                              <p:pRg st="0" end="0"/>
                                            </p:txEl>
                                          </p:spTgt>
                                        </p:tgtEl>
                                        <p:attrNameLst>
                                          <p:attrName>ppt_x</p:attrName>
                                        </p:attrNameLst>
                                      </p:cBhvr>
                                      <p:tavLst>
                                        <p:tav tm="0">
                                          <p:val>
                                            <p:strVal val="#ppt_x"/>
                                          </p:val>
                                        </p:tav>
                                        <p:tav tm="100000">
                                          <p:val>
                                            <p:strVal val="#ppt_x"/>
                                          </p:val>
                                        </p:tav>
                                      </p:tavLst>
                                    </p:anim>
                                    <p:anim calcmode="lin" valueType="num">
                                      <p:cBhvr additive="base">
                                        <p:cTn id="101" dur="500" fill="hold"/>
                                        <p:tgtEl>
                                          <p:spTgt spid="8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30"/>
                        </p:tgtEl>
                        <p:attrNameLst>
                          <p:attrName>style.visibility</p:attrName>
                        </p:attrNameLst>
                      </p:cBhvr>
                      <p:to>
                        <p:strVal val="visible"/>
                      </p:to>
                    </p:set>
                    <p:animEffect transition="in" filter="wipe(down)">
                      <p:cBhvr>
                        <p:cTn dur="500"/>
                        <p:tgtEl>
                          <p:spTgt spid="30"/>
                        </p:tgtEl>
                      </p:cBhvr>
                    </p:animEffect>
                  </p:childTnLst>
                </p:cTn>
              </p:par>
            </p:tnLst>
          </p:tmpl>
        </p:tmplLst>
      </p:bldP>
      <p:bldP spid="31" grpId="0" animBg="1"/>
      <p:bldP spid="3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42" grpId="0"/>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67"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67"/>
                        </p:tgtEl>
                        <p:attrNameLst>
                          <p:attrName>style.visibility</p:attrName>
                        </p:attrNameLst>
                      </p:cBhvr>
                      <p:to>
                        <p:strVal val="visible"/>
                      </p:to>
                    </p:set>
                    <p:animEffect transition="in" filter="wipe(down)">
                      <p:cBhvr>
                        <p:cTn dur="500"/>
                        <p:tgtEl>
                          <p:spTgt spid="67"/>
                        </p:tgtEl>
                      </p:cBhvr>
                    </p:animEffect>
                  </p:childTnLst>
                </p:cTn>
              </p:par>
            </p:tnLst>
          </p:tmpl>
        </p:tmplLst>
      </p:bldP>
      <p:bldP spid="68" grpId="0" animBg="1"/>
      <p:bldP spid="6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69"/>
                        </p:tgtEl>
                        <p:attrNameLst>
                          <p:attrName>style.visibility</p:attrName>
                        </p:attrNameLst>
                      </p:cBhvr>
                      <p:to>
                        <p:strVal val="visible"/>
                      </p:to>
                    </p:set>
                    <p:anim calcmode="lin" valueType="num">
                      <p:cBhvr additive="base">
                        <p:cTn dur="500" fill="hold"/>
                        <p:tgtEl>
                          <p:spTgt spid="69"/>
                        </p:tgtEl>
                        <p:attrNameLst>
                          <p:attrName>ppt_x</p:attrName>
                        </p:attrNameLst>
                      </p:cBhvr>
                      <p:tavLst>
                        <p:tav tm="0">
                          <p:val>
                            <p:strVal val="#ppt_x"/>
                          </p:val>
                        </p:tav>
                        <p:tav tm="100000">
                          <p:val>
                            <p:strVal val="#ppt_x"/>
                          </p:val>
                        </p:tav>
                      </p:tavLst>
                    </p:anim>
                    <p:anim calcmode="lin" valueType="num">
                      <p:cBhvr additive="base">
                        <p:cTn dur="500" fill="hold"/>
                        <p:tgtEl>
                          <p:spTgt spid="69"/>
                        </p:tgtEl>
                        <p:attrNameLst>
                          <p:attrName>ppt_y</p:attrName>
                        </p:attrNameLst>
                      </p:cBhvr>
                      <p:tavLst>
                        <p:tav tm="0">
                          <p:val>
                            <p:strVal val="1+#ppt_h/2"/>
                          </p:val>
                        </p:tav>
                        <p:tav tm="100000">
                          <p:val>
                            <p:strVal val="#ppt_y"/>
                          </p:val>
                        </p:tav>
                      </p:tavLst>
                    </p:anim>
                  </p:childTnLst>
                </p:cTn>
              </p:par>
            </p:tnLst>
          </p:tmpl>
        </p:tmplLst>
      </p:bldP>
      <p:bldP spid="7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0"/>
                        </p:tgtEl>
                        <p:attrNameLst>
                          <p:attrName>style.visibility</p:attrName>
                        </p:attrNameLst>
                      </p:cBhvr>
                      <p:to>
                        <p:strVal val="visible"/>
                      </p:to>
                    </p:set>
                    <p:animEffect transition="in" filter="wipe(down)">
                      <p:cBhvr>
                        <p:cTn dur="500"/>
                        <p:tgtEl>
                          <p:spTgt spid="70"/>
                        </p:tgtEl>
                      </p:cBhvr>
                    </p:animEffect>
                  </p:childTnLst>
                </p:cTn>
              </p:par>
            </p:tnLst>
          </p:tmpl>
        </p:tmplLst>
      </p:bldP>
      <p:bldP spid="71" grpId="0" animBg="1"/>
      <p:bldP spid="7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2"/>
                        </p:tgtEl>
                        <p:attrNameLst>
                          <p:attrName>style.visibility</p:attrName>
                        </p:attrNameLst>
                      </p:cBhvr>
                      <p:to>
                        <p:strVal val="visible"/>
                      </p:to>
                    </p:set>
                    <p:anim calcmode="lin" valueType="num">
                      <p:cBhvr additive="base">
                        <p:cTn dur="500" fill="hold"/>
                        <p:tgtEl>
                          <p:spTgt spid="72"/>
                        </p:tgtEl>
                        <p:attrNameLst>
                          <p:attrName>ppt_x</p:attrName>
                        </p:attrNameLst>
                      </p:cBhvr>
                      <p:tavLst>
                        <p:tav tm="0">
                          <p:val>
                            <p:strVal val="#ppt_x"/>
                          </p:val>
                        </p:tav>
                        <p:tav tm="100000">
                          <p:val>
                            <p:strVal val="#ppt_x"/>
                          </p:val>
                        </p:tav>
                      </p:tavLst>
                    </p:anim>
                    <p:anim calcmode="lin" valueType="num">
                      <p:cBhvr additive="base">
                        <p:cTn dur="500" fill="hold"/>
                        <p:tgtEl>
                          <p:spTgt spid="72"/>
                        </p:tgtEl>
                        <p:attrNameLst>
                          <p:attrName>ppt_y</p:attrName>
                        </p:attrNameLst>
                      </p:cBhvr>
                      <p:tavLst>
                        <p:tav tm="0">
                          <p:val>
                            <p:strVal val="1+#ppt_h/2"/>
                          </p:val>
                        </p:tav>
                        <p:tav tm="100000">
                          <p:val>
                            <p:strVal val="#ppt_y"/>
                          </p:val>
                        </p:tav>
                      </p:tavLst>
                    </p:anim>
                  </p:childTnLst>
                </p:cTn>
              </p:par>
            </p:tnLst>
          </p:tmpl>
        </p:tmplLst>
      </p:bldP>
      <p:bldP spid="73"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3"/>
                        </p:tgtEl>
                        <p:attrNameLst>
                          <p:attrName>style.visibility</p:attrName>
                        </p:attrNameLst>
                      </p:cBhvr>
                      <p:to>
                        <p:strVal val="visible"/>
                      </p:to>
                    </p:set>
                    <p:animEffect transition="in" filter="wipe(down)">
                      <p:cBhvr>
                        <p:cTn dur="500"/>
                        <p:tgtEl>
                          <p:spTgt spid="73"/>
                        </p:tgtEl>
                      </p:cBhvr>
                    </p:animEffect>
                  </p:childTnLst>
                </p:cTn>
              </p:par>
            </p:tnLst>
          </p:tmpl>
        </p:tmplLst>
      </p:bldP>
      <p:bldP spid="74" grpId="0" animBg="1"/>
      <p:bldP spid="7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5"/>
                        </p:tgtEl>
                        <p:attrNameLst>
                          <p:attrName>style.visibility</p:attrName>
                        </p:attrNameLst>
                      </p:cBhvr>
                      <p:to>
                        <p:strVal val="visible"/>
                      </p:to>
                    </p:set>
                    <p:anim calcmode="lin" valueType="num">
                      <p:cBhvr additive="base">
                        <p:cTn dur="500" fill="hold"/>
                        <p:tgtEl>
                          <p:spTgt spid="75"/>
                        </p:tgtEl>
                        <p:attrNameLst>
                          <p:attrName>ppt_x</p:attrName>
                        </p:attrNameLst>
                      </p:cBhvr>
                      <p:tavLst>
                        <p:tav tm="0">
                          <p:val>
                            <p:strVal val="#ppt_x"/>
                          </p:val>
                        </p:tav>
                        <p:tav tm="100000">
                          <p:val>
                            <p:strVal val="#ppt_x"/>
                          </p:val>
                        </p:tav>
                      </p:tavLst>
                    </p:anim>
                    <p:anim calcmode="lin" valueType="num">
                      <p:cBhvr additive="base">
                        <p:cTn dur="500" fill="hold"/>
                        <p:tgtEl>
                          <p:spTgt spid="75"/>
                        </p:tgtEl>
                        <p:attrNameLst>
                          <p:attrName>ppt_y</p:attrName>
                        </p:attrNameLst>
                      </p:cBhvr>
                      <p:tavLst>
                        <p:tav tm="0">
                          <p:val>
                            <p:strVal val="1+#ppt_h/2"/>
                          </p:val>
                        </p:tav>
                        <p:tav tm="100000">
                          <p:val>
                            <p:strVal val="#ppt_y"/>
                          </p:val>
                        </p:tav>
                      </p:tavLst>
                    </p:anim>
                  </p:childTnLst>
                </p:cTn>
              </p:par>
            </p:tnLst>
          </p:tmpl>
        </p:tmplLst>
      </p:bldP>
      <p:bldP spid="7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6"/>
                        </p:tgtEl>
                        <p:attrNameLst>
                          <p:attrName>style.visibility</p:attrName>
                        </p:attrNameLst>
                      </p:cBhvr>
                      <p:to>
                        <p:strVal val="visible"/>
                      </p:to>
                    </p:set>
                    <p:animEffect transition="in" filter="wipe(down)">
                      <p:cBhvr>
                        <p:cTn dur="500"/>
                        <p:tgtEl>
                          <p:spTgt spid="76"/>
                        </p:tgtEl>
                      </p:cBhvr>
                    </p:animEffect>
                  </p:childTnLst>
                </p:cTn>
              </p:par>
            </p:tnLst>
          </p:tmpl>
        </p:tmplLst>
      </p:bldP>
      <p:bldP spid="77" grpId="0" animBg="1"/>
      <p:bldP spid="7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8"/>
                        </p:tgtEl>
                        <p:attrNameLst>
                          <p:attrName>style.visibility</p:attrName>
                        </p:attrNameLst>
                      </p:cBhvr>
                      <p:to>
                        <p:strVal val="visible"/>
                      </p:to>
                    </p:set>
                    <p:anim calcmode="lin" valueType="num">
                      <p:cBhvr additive="base">
                        <p:cTn dur="500" fill="hold"/>
                        <p:tgtEl>
                          <p:spTgt spid="78"/>
                        </p:tgtEl>
                        <p:attrNameLst>
                          <p:attrName>ppt_x</p:attrName>
                        </p:attrNameLst>
                      </p:cBhvr>
                      <p:tavLst>
                        <p:tav tm="0">
                          <p:val>
                            <p:strVal val="#ppt_x"/>
                          </p:val>
                        </p:tav>
                        <p:tav tm="100000">
                          <p:val>
                            <p:strVal val="#ppt_x"/>
                          </p:val>
                        </p:tav>
                      </p:tavLst>
                    </p:anim>
                    <p:anim calcmode="lin" valueType="num">
                      <p:cBhvr additive="base">
                        <p:cTn dur="500" fill="hold"/>
                        <p:tgtEl>
                          <p:spTgt spid="78"/>
                        </p:tgtEl>
                        <p:attrNameLst>
                          <p:attrName>ppt_y</p:attrName>
                        </p:attrNameLst>
                      </p:cBhvr>
                      <p:tavLst>
                        <p:tav tm="0">
                          <p:val>
                            <p:strVal val="1+#ppt_h/2"/>
                          </p:val>
                        </p:tav>
                        <p:tav tm="100000">
                          <p:val>
                            <p:strVal val="#ppt_y"/>
                          </p:val>
                        </p:tav>
                      </p:tavLst>
                    </p:anim>
                  </p:childTnLst>
                </p:cTn>
              </p:par>
            </p:tnLst>
          </p:tmpl>
        </p:tmplLst>
      </p:bldP>
      <p:bldP spid="7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9"/>
                        </p:tgtEl>
                        <p:attrNameLst>
                          <p:attrName>style.visibility</p:attrName>
                        </p:attrNameLst>
                      </p:cBhvr>
                      <p:to>
                        <p:strVal val="visible"/>
                      </p:to>
                    </p:set>
                    <p:animEffect transition="in" filter="wipe(down)">
                      <p:cBhvr>
                        <p:cTn dur="500"/>
                        <p:tgtEl>
                          <p:spTgt spid="79"/>
                        </p:tgtEl>
                      </p:cBhvr>
                    </p:animEffect>
                  </p:childTnLst>
                </p:cTn>
              </p:par>
            </p:tnLst>
          </p:tmpl>
        </p:tmplLst>
      </p:bldP>
      <p:bldP spid="80" grpId="0" animBg="1"/>
      <p:bldP spid="8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81"/>
                        </p:tgtEl>
                        <p:attrNameLst>
                          <p:attrName>style.visibility</p:attrName>
                        </p:attrNameLst>
                      </p:cBhvr>
                      <p:to>
                        <p:strVal val="visible"/>
                      </p:to>
                    </p:set>
                    <p:anim calcmode="lin" valueType="num">
                      <p:cBhvr additive="base">
                        <p:cTn dur="500" fill="hold"/>
                        <p:tgtEl>
                          <p:spTgt spid="81"/>
                        </p:tgtEl>
                        <p:attrNameLst>
                          <p:attrName>ppt_x</p:attrName>
                        </p:attrNameLst>
                      </p:cBhvr>
                      <p:tavLst>
                        <p:tav tm="0">
                          <p:val>
                            <p:strVal val="#ppt_x"/>
                          </p:val>
                        </p:tav>
                        <p:tav tm="100000">
                          <p:val>
                            <p:strVal val="#ppt_x"/>
                          </p:val>
                        </p:tav>
                      </p:tavLst>
                    </p:anim>
                    <p:anim calcmode="lin" valueType="num">
                      <p:cBhvr additive="base">
                        <p:cTn dur="500" fill="hold"/>
                        <p:tgtEl>
                          <p:spTgt spid="8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am08">
    <p:spTree>
      <p:nvGrpSpPr>
        <p:cNvPr id="1" name=""/>
        <p:cNvGrpSpPr/>
        <p:nvPr/>
      </p:nvGrpSpPr>
      <p:grpSpPr>
        <a:xfrm>
          <a:off x="0" y="0"/>
          <a:ext cx="0" cy="0"/>
          <a:chOff x="0" y="0"/>
          <a:chExt cx="0" cy="0"/>
        </a:xfrm>
      </p:grpSpPr>
      <p:sp>
        <p:nvSpPr>
          <p:cNvPr id="42"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43"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44" name="Round Same Side Corner Rectangle 43"/>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45"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24" name="Rounded Rectangle 23"/>
          <p:cNvSpPr/>
          <p:nvPr userDrawn="1"/>
        </p:nvSpPr>
        <p:spPr>
          <a:xfrm>
            <a:off x="872965" y="1833721"/>
            <a:ext cx="5069416" cy="2245752"/>
          </a:xfrm>
          <a:prstGeom prst="roundRect">
            <a:avLst>
              <a:gd name="adj" fmla="val 36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7" name="Picture Placeholder 7"/>
          <p:cNvSpPr>
            <a:spLocks noGrp="1"/>
          </p:cNvSpPr>
          <p:nvPr>
            <p:ph type="pic" sz="quarter" idx="15" hasCustomPrompt="1"/>
          </p:nvPr>
        </p:nvSpPr>
        <p:spPr>
          <a:xfrm>
            <a:off x="1129851" y="2005621"/>
            <a:ext cx="1868376" cy="1901952"/>
          </a:xfrm>
          <a:prstGeom prst="roundRect">
            <a:avLst>
              <a:gd name="adj" fmla="val 8424"/>
            </a:avLst>
          </a:prstGeom>
          <a:ln>
            <a:noFill/>
          </a:ln>
        </p:spPr>
        <p:txBody>
          <a:bodyPr bIns="274320" anchor="b"/>
          <a:lstStyle>
            <a:lvl1pPr algn="ctr">
              <a:buNone/>
              <a:defRPr sz="1600">
                <a:solidFill>
                  <a:schemeClr val="bg1"/>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fade">
                                      <p:cBhvr>
                                        <p:cTn id="11" dur="500"/>
                                        <p:tgtEl>
                                          <p:spTgt spid="43">
                                            <p:txEl>
                                              <p:pRg st="0" end="0"/>
                                            </p:txEl>
                                          </p:spTgt>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1500"/>
                            </p:stCondLst>
                            <p:childTnLst>
                              <p:par>
                                <p:cTn id="17" presetID="16" presetClass="entr" presetSubtype="42"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outHorizont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24" grpId="0" animBg="1"/>
      <p:bldP spid="27"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01">
    <p:spTree>
      <p:nvGrpSpPr>
        <p:cNvPr id="1" name=""/>
        <p:cNvGrpSpPr/>
        <p:nvPr/>
      </p:nvGrpSpPr>
      <p:grpSpPr>
        <a:xfrm>
          <a:off x="0" y="0"/>
          <a:ext cx="0" cy="0"/>
          <a:chOff x="0" y="0"/>
          <a:chExt cx="0" cy="0"/>
        </a:xfrm>
      </p:grpSpPr>
      <p:sp>
        <p:nvSpPr>
          <p:cNvPr id="26" name="Picture Placeholder 7"/>
          <p:cNvSpPr>
            <a:spLocks noGrp="1"/>
          </p:cNvSpPr>
          <p:nvPr>
            <p:ph type="pic" sz="quarter" idx="10" hasCustomPrompt="1"/>
          </p:nvPr>
        </p:nvSpPr>
        <p:spPr>
          <a:xfrm>
            <a:off x="1" y="1511762"/>
            <a:ext cx="3698113" cy="2841945"/>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27" name="Picture Placeholder 7"/>
          <p:cNvSpPr>
            <a:spLocks noGrp="1"/>
          </p:cNvSpPr>
          <p:nvPr>
            <p:ph type="pic" sz="quarter" idx="15" hasCustomPrompt="1"/>
          </p:nvPr>
        </p:nvSpPr>
        <p:spPr>
          <a:xfrm>
            <a:off x="8483239" y="1511762"/>
            <a:ext cx="3708763" cy="2841945"/>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31" name="Rectangle 30"/>
          <p:cNvSpPr/>
          <p:nvPr/>
        </p:nvSpPr>
        <p:spPr>
          <a:xfrm>
            <a:off x="3698114" y="1511764"/>
            <a:ext cx="4785125" cy="2841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2" accel="50000" decel="5000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8" accel="50000" decel="5000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0-#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8" name="图像"/>
          <p:cNvSpPr>
            <a:spLocks noGrp="1"/>
          </p:cNvSpPr>
          <p:nvPr>
            <p:ph type="pic" idx="13"/>
          </p:nvPr>
        </p:nvSpPr>
        <p:spPr>
          <a:xfrm>
            <a:off x="0" y="0"/>
            <a:ext cx="12192000" cy="6858000"/>
          </a:xfrm>
          <a:prstGeom prst="rect">
            <a:avLst/>
          </a:prstGeom>
        </p:spPr>
        <p:txBody>
          <a:bodyPr lIns="91439" rIns="91439">
            <a:noAutofit/>
          </a:bodyPr>
          <a:lstStyle/>
          <a:p/>
        </p:txBody>
      </p:sp>
      <p:sp>
        <p:nvSpPr>
          <p:cNvPr id="19"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02">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12" name="Picture Placeholder 7"/>
          <p:cNvSpPr>
            <a:spLocks noGrp="1"/>
          </p:cNvSpPr>
          <p:nvPr>
            <p:ph type="pic" sz="quarter" idx="15" hasCustomPrompt="1"/>
          </p:nvPr>
        </p:nvSpPr>
        <p:spPr>
          <a:xfrm>
            <a:off x="6019190" y="1431959"/>
            <a:ext cx="5299844"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13" name="Picture Placeholder 7"/>
          <p:cNvSpPr>
            <a:spLocks noGrp="1"/>
          </p:cNvSpPr>
          <p:nvPr>
            <p:ph type="pic" sz="quarter" idx="16" hasCustomPrompt="1"/>
          </p:nvPr>
        </p:nvSpPr>
        <p:spPr>
          <a:xfrm>
            <a:off x="6019190" y="3429000"/>
            <a:ext cx="5299844"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2" grpId="0"/>
      <p:bldP spid="13"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ic02">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13" name="Picture Placeholder 7"/>
          <p:cNvSpPr>
            <a:spLocks noGrp="1"/>
          </p:cNvSpPr>
          <p:nvPr>
            <p:ph type="pic" sz="quarter" idx="16" hasCustomPrompt="1"/>
          </p:nvPr>
        </p:nvSpPr>
        <p:spPr>
          <a:xfrm>
            <a:off x="9042400" y="3251201"/>
            <a:ext cx="2540000" cy="1341193"/>
          </a:xfrm>
          <a:prstGeom prst="rect">
            <a:avLst/>
          </a:prstGeom>
          <a:ln>
            <a:noFill/>
          </a:ln>
        </p:spPr>
        <p:txBody>
          <a:bodyPr bIns="9144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8" name="Picture Placeholder 7"/>
          <p:cNvSpPr>
            <a:spLocks noGrp="1"/>
          </p:cNvSpPr>
          <p:nvPr>
            <p:ph type="pic" sz="quarter" idx="17" hasCustomPrompt="1"/>
          </p:nvPr>
        </p:nvSpPr>
        <p:spPr>
          <a:xfrm>
            <a:off x="6448268" y="4703206"/>
            <a:ext cx="2540000" cy="1341193"/>
          </a:xfrm>
          <a:prstGeom prst="rect">
            <a:avLst/>
          </a:prstGeom>
          <a:ln>
            <a:noFill/>
          </a:ln>
        </p:spPr>
        <p:txBody>
          <a:bodyPr bIns="91440" anchor="b"/>
          <a:lstStyle>
            <a:lvl1pPr algn="ctr">
              <a:buNone/>
              <a:defRPr sz="1600">
                <a:solidFill>
                  <a:schemeClr val="tx1">
                    <a:lumMod val="50000"/>
                    <a:lumOff val="50000"/>
                  </a:schemeClr>
                </a:solidFill>
              </a:defRPr>
            </a:lvl1pPr>
          </a:lstStyle>
          <a:p>
            <a:r>
              <a:rPr lang="en-US" dirty="0" smtClean="0"/>
              <a:t>Image Holder</a:t>
            </a:r>
            <a:endParaRPr lang="en-US" dirty="0"/>
          </a:p>
        </p:txBody>
      </p:sp>
      <p:grpSp>
        <p:nvGrpSpPr>
          <p:cNvPr id="25" name="Group 24"/>
          <p:cNvGrpSpPr/>
          <p:nvPr userDrawn="1"/>
        </p:nvGrpSpPr>
        <p:grpSpPr>
          <a:xfrm>
            <a:off x="9042400" y="1786333"/>
            <a:ext cx="2540000" cy="1365603"/>
            <a:chOff x="4750079" y="1706835"/>
            <a:chExt cx="1785974" cy="1044090"/>
          </a:xfrm>
        </p:grpSpPr>
        <p:sp>
          <p:nvSpPr>
            <p:cNvPr id="26" name="Rectangle 25"/>
            <p:cNvSpPr/>
            <p:nvPr/>
          </p:nvSpPr>
          <p:spPr>
            <a:xfrm>
              <a:off x="4750079" y="1747885"/>
              <a:ext cx="1785974" cy="100304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7" name="Rectangle 26"/>
            <p:cNvSpPr/>
            <p:nvPr/>
          </p:nvSpPr>
          <p:spPr>
            <a:xfrm>
              <a:off x="4750079" y="1706835"/>
              <a:ext cx="1785974" cy="1003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sp>
        <p:nvSpPr>
          <p:cNvPr id="31" name="Picture Placeholder 7"/>
          <p:cNvSpPr>
            <a:spLocks noGrp="1"/>
          </p:cNvSpPr>
          <p:nvPr>
            <p:ph type="pic" sz="quarter" idx="15" hasCustomPrompt="1"/>
          </p:nvPr>
        </p:nvSpPr>
        <p:spPr>
          <a:xfrm>
            <a:off x="6448268" y="1817965"/>
            <a:ext cx="2540000" cy="1341193"/>
          </a:xfrm>
          <a:prstGeom prst="rect">
            <a:avLst/>
          </a:prstGeom>
          <a:ln>
            <a:noFill/>
          </a:ln>
        </p:spPr>
        <p:txBody>
          <a:bodyPr bIns="91440" anchor="b"/>
          <a:lstStyle>
            <a:lvl1pPr algn="ctr">
              <a:buNone/>
              <a:defRPr sz="1600">
                <a:solidFill>
                  <a:schemeClr val="tx1">
                    <a:lumMod val="50000"/>
                    <a:lumOff val="50000"/>
                  </a:schemeClr>
                </a:solidFill>
              </a:defRPr>
            </a:lvl1pPr>
          </a:lstStyle>
          <a:p>
            <a:r>
              <a:rPr lang="en-US" dirty="0" smtClean="0"/>
              <a:t>Image Holder</a:t>
            </a:r>
            <a:endParaRPr lang="en-US" dirty="0"/>
          </a:p>
        </p:txBody>
      </p:sp>
      <p:grpSp>
        <p:nvGrpSpPr>
          <p:cNvPr id="32" name="Group 31"/>
          <p:cNvGrpSpPr/>
          <p:nvPr userDrawn="1"/>
        </p:nvGrpSpPr>
        <p:grpSpPr>
          <a:xfrm>
            <a:off x="6448268" y="3254528"/>
            <a:ext cx="2540000" cy="1365603"/>
            <a:chOff x="4750079" y="1706835"/>
            <a:chExt cx="1785974" cy="1044090"/>
          </a:xfrm>
        </p:grpSpPr>
        <p:sp>
          <p:nvSpPr>
            <p:cNvPr id="33" name="Rectangle 32"/>
            <p:cNvSpPr/>
            <p:nvPr/>
          </p:nvSpPr>
          <p:spPr>
            <a:xfrm>
              <a:off x="4750079" y="1747885"/>
              <a:ext cx="1785974" cy="100304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4" name="Rectangle 33"/>
            <p:cNvSpPr/>
            <p:nvPr/>
          </p:nvSpPr>
          <p:spPr>
            <a:xfrm>
              <a:off x="4750079" y="1706835"/>
              <a:ext cx="1785974" cy="100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35" name="Group 34"/>
          <p:cNvGrpSpPr/>
          <p:nvPr userDrawn="1"/>
        </p:nvGrpSpPr>
        <p:grpSpPr>
          <a:xfrm>
            <a:off x="9042400" y="4706533"/>
            <a:ext cx="2540000" cy="1365603"/>
            <a:chOff x="4750079" y="1706835"/>
            <a:chExt cx="1785974" cy="1044090"/>
          </a:xfrm>
        </p:grpSpPr>
        <p:sp>
          <p:nvSpPr>
            <p:cNvPr id="36" name="Rectangle 35"/>
            <p:cNvSpPr/>
            <p:nvPr/>
          </p:nvSpPr>
          <p:spPr>
            <a:xfrm>
              <a:off x="4750079" y="1747885"/>
              <a:ext cx="1785974" cy="10030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7" name="Rectangle 36"/>
            <p:cNvSpPr/>
            <p:nvPr/>
          </p:nvSpPr>
          <p:spPr>
            <a:xfrm>
              <a:off x="4750079" y="1706835"/>
              <a:ext cx="1785974" cy="10030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down)">
                                      <p:cBhvr>
                                        <p:cTn id="23" dur="500"/>
                                        <p:tgtEl>
                                          <p:spTgt spid="3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3" grpId="0"/>
      <p:bldP spid="8" grpId="0"/>
      <p:bldP spid="31"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ic02">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grpSp>
        <p:nvGrpSpPr>
          <p:cNvPr id="19" name="Group 18"/>
          <p:cNvGrpSpPr/>
          <p:nvPr userDrawn="1"/>
        </p:nvGrpSpPr>
        <p:grpSpPr>
          <a:xfrm>
            <a:off x="554382" y="1694000"/>
            <a:ext cx="2274957" cy="2034883"/>
            <a:chOff x="4750079" y="1706835"/>
            <a:chExt cx="1785974" cy="1044090"/>
          </a:xfrm>
        </p:grpSpPr>
        <p:sp>
          <p:nvSpPr>
            <p:cNvPr id="20" name="Rectangle 19"/>
            <p:cNvSpPr/>
            <p:nvPr/>
          </p:nvSpPr>
          <p:spPr>
            <a:xfrm>
              <a:off x="4750079" y="1747885"/>
              <a:ext cx="1785974" cy="100304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1" name="Rectangle 20"/>
            <p:cNvSpPr/>
            <p:nvPr/>
          </p:nvSpPr>
          <p:spPr>
            <a:xfrm>
              <a:off x="4750079" y="1706835"/>
              <a:ext cx="1785974" cy="1003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23" name="Group 22"/>
          <p:cNvGrpSpPr/>
          <p:nvPr userDrawn="1"/>
        </p:nvGrpSpPr>
        <p:grpSpPr>
          <a:xfrm>
            <a:off x="9362662" y="1694000"/>
            <a:ext cx="2274957" cy="2034883"/>
            <a:chOff x="4750079" y="1706835"/>
            <a:chExt cx="1785974" cy="1044090"/>
          </a:xfrm>
        </p:grpSpPr>
        <p:sp>
          <p:nvSpPr>
            <p:cNvPr id="24" name="Rectangle 23"/>
            <p:cNvSpPr/>
            <p:nvPr/>
          </p:nvSpPr>
          <p:spPr>
            <a:xfrm>
              <a:off x="4750079" y="1747885"/>
              <a:ext cx="1785974" cy="10030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5" name="Rectangle 24"/>
            <p:cNvSpPr/>
            <p:nvPr/>
          </p:nvSpPr>
          <p:spPr>
            <a:xfrm>
              <a:off x="4750079" y="1706835"/>
              <a:ext cx="1785974" cy="10030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32" name="Group 31"/>
          <p:cNvGrpSpPr/>
          <p:nvPr userDrawn="1"/>
        </p:nvGrpSpPr>
        <p:grpSpPr>
          <a:xfrm>
            <a:off x="554382" y="3947368"/>
            <a:ext cx="2274957" cy="2034883"/>
            <a:chOff x="4750079" y="1706835"/>
            <a:chExt cx="1785974" cy="1044090"/>
          </a:xfrm>
        </p:grpSpPr>
        <p:sp>
          <p:nvSpPr>
            <p:cNvPr id="35" name="Rectangle 34"/>
            <p:cNvSpPr/>
            <p:nvPr/>
          </p:nvSpPr>
          <p:spPr>
            <a:xfrm>
              <a:off x="4750079" y="1747885"/>
              <a:ext cx="1785974" cy="100304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8" name="Rectangle 37"/>
            <p:cNvSpPr/>
            <p:nvPr/>
          </p:nvSpPr>
          <p:spPr>
            <a:xfrm>
              <a:off x="4750079" y="1706835"/>
              <a:ext cx="1785974" cy="100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40" name="Group 39"/>
          <p:cNvGrpSpPr/>
          <p:nvPr userDrawn="1"/>
        </p:nvGrpSpPr>
        <p:grpSpPr>
          <a:xfrm>
            <a:off x="9362662" y="3947368"/>
            <a:ext cx="2274957" cy="2034883"/>
            <a:chOff x="4750079" y="1706835"/>
            <a:chExt cx="1785974" cy="1044090"/>
          </a:xfrm>
        </p:grpSpPr>
        <p:sp>
          <p:nvSpPr>
            <p:cNvPr id="41" name="Rectangle 40"/>
            <p:cNvSpPr/>
            <p:nvPr/>
          </p:nvSpPr>
          <p:spPr>
            <a:xfrm>
              <a:off x="4750079" y="1747885"/>
              <a:ext cx="1785974" cy="100304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42" name="Rectangle 41"/>
            <p:cNvSpPr/>
            <p:nvPr/>
          </p:nvSpPr>
          <p:spPr>
            <a:xfrm>
              <a:off x="4750079" y="1706835"/>
              <a:ext cx="1785974" cy="10030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sp>
        <p:nvSpPr>
          <p:cNvPr id="47" name="Picture Placeholder 7"/>
          <p:cNvSpPr>
            <a:spLocks noGrp="1"/>
          </p:cNvSpPr>
          <p:nvPr>
            <p:ph type="pic" sz="quarter" idx="15" hasCustomPrompt="1"/>
          </p:nvPr>
        </p:nvSpPr>
        <p:spPr>
          <a:xfrm>
            <a:off x="2829339" y="1694000"/>
            <a:ext cx="3180523" cy="2034883"/>
          </a:xfrm>
          <a:prstGeom prst="rect">
            <a:avLst/>
          </a:prstGeom>
          <a:ln>
            <a:noFill/>
          </a:ln>
        </p:spPr>
        <p:txBody>
          <a:bodyPr bIns="9144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48" name="Picture Placeholder 7"/>
          <p:cNvSpPr>
            <a:spLocks noGrp="1"/>
          </p:cNvSpPr>
          <p:nvPr>
            <p:ph type="pic" sz="quarter" idx="16" hasCustomPrompt="1"/>
          </p:nvPr>
        </p:nvSpPr>
        <p:spPr>
          <a:xfrm>
            <a:off x="6177721" y="1694000"/>
            <a:ext cx="3180523" cy="2034883"/>
          </a:xfrm>
          <a:prstGeom prst="rect">
            <a:avLst/>
          </a:prstGeom>
          <a:ln>
            <a:noFill/>
          </a:ln>
        </p:spPr>
        <p:txBody>
          <a:bodyPr bIns="9144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49" name="Picture Placeholder 7"/>
          <p:cNvSpPr>
            <a:spLocks noGrp="1"/>
          </p:cNvSpPr>
          <p:nvPr>
            <p:ph type="pic" sz="quarter" idx="17" hasCustomPrompt="1"/>
          </p:nvPr>
        </p:nvSpPr>
        <p:spPr>
          <a:xfrm>
            <a:off x="2829339" y="3947368"/>
            <a:ext cx="3180523" cy="2034883"/>
          </a:xfrm>
          <a:prstGeom prst="rect">
            <a:avLst/>
          </a:prstGeom>
          <a:ln>
            <a:noFill/>
          </a:ln>
        </p:spPr>
        <p:txBody>
          <a:bodyPr bIns="9144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50" name="Picture Placeholder 7"/>
          <p:cNvSpPr>
            <a:spLocks noGrp="1"/>
          </p:cNvSpPr>
          <p:nvPr>
            <p:ph type="pic" sz="quarter" idx="18" hasCustomPrompt="1"/>
          </p:nvPr>
        </p:nvSpPr>
        <p:spPr>
          <a:xfrm>
            <a:off x="6177721" y="3947368"/>
            <a:ext cx="3180523" cy="2034883"/>
          </a:xfrm>
          <a:prstGeom prst="rect">
            <a:avLst/>
          </a:prstGeom>
          <a:ln>
            <a:noFill/>
          </a:ln>
        </p:spPr>
        <p:txBody>
          <a:bodyPr bIns="9144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51" name="Text Placeholder 3"/>
          <p:cNvSpPr>
            <a:spLocks noGrp="1"/>
          </p:cNvSpPr>
          <p:nvPr>
            <p:ph type="body" sz="half" idx="19"/>
          </p:nvPr>
        </p:nvSpPr>
        <p:spPr>
          <a:xfrm>
            <a:off x="633293" y="2243103"/>
            <a:ext cx="2084508" cy="1278776"/>
          </a:xfrm>
          <a:prstGeom prst="rect">
            <a:avLst/>
          </a:prstGeom>
        </p:spPr>
        <p:txBody>
          <a:bodyPr wrap="non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52" name="Text Placeholder 3"/>
          <p:cNvSpPr>
            <a:spLocks noGrp="1"/>
          </p:cNvSpPr>
          <p:nvPr>
            <p:ph type="body" sz="half" idx="20"/>
          </p:nvPr>
        </p:nvSpPr>
        <p:spPr>
          <a:xfrm>
            <a:off x="626267" y="1943100"/>
            <a:ext cx="2090344"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53" name="Text Placeholder 3"/>
          <p:cNvSpPr>
            <a:spLocks noGrp="1"/>
          </p:cNvSpPr>
          <p:nvPr>
            <p:ph type="body" sz="half" idx="21"/>
          </p:nvPr>
        </p:nvSpPr>
        <p:spPr>
          <a:xfrm>
            <a:off x="633293" y="4441675"/>
            <a:ext cx="2084508" cy="1278776"/>
          </a:xfrm>
          <a:prstGeom prst="rect">
            <a:avLst/>
          </a:prstGeom>
        </p:spPr>
        <p:txBody>
          <a:bodyPr wrap="non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54" name="Text Placeholder 3"/>
          <p:cNvSpPr>
            <a:spLocks noGrp="1"/>
          </p:cNvSpPr>
          <p:nvPr>
            <p:ph type="body" sz="half" idx="22"/>
          </p:nvPr>
        </p:nvSpPr>
        <p:spPr>
          <a:xfrm>
            <a:off x="626267" y="4141672"/>
            <a:ext cx="2090344"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55" name="Text Placeholder 3"/>
          <p:cNvSpPr>
            <a:spLocks noGrp="1"/>
          </p:cNvSpPr>
          <p:nvPr>
            <p:ph type="body" sz="half" idx="23"/>
          </p:nvPr>
        </p:nvSpPr>
        <p:spPr>
          <a:xfrm>
            <a:off x="9458587" y="2243103"/>
            <a:ext cx="2084508" cy="1278776"/>
          </a:xfrm>
          <a:prstGeom prst="rect">
            <a:avLst/>
          </a:prstGeom>
        </p:spPr>
        <p:txBody>
          <a:bodyPr wrap="non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56" name="Text Placeholder 3"/>
          <p:cNvSpPr>
            <a:spLocks noGrp="1"/>
          </p:cNvSpPr>
          <p:nvPr>
            <p:ph type="body" sz="half" idx="24"/>
          </p:nvPr>
        </p:nvSpPr>
        <p:spPr>
          <a:xfrm>
            <a:off x="9451561" y="1943100"/>
            <a:ext cx="2090344"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57" name="Text Placeholder 3"/>
          <p:cNvSpPr>
            <a:spLocks noGrp="1"/>
          </p:cNvSpPr>
          <p:nvPr>
            <p:ph type="body" sz="half" idx="25"/>
          </p:nvPr>
        </p:nvSpPr>
        <p:spPr>
          <a:xfrm>
            <a:off x="9458587" y="4492475"/>
            <a:ext cx="2084508" cy="1278776"/>
          </a:xfrm>
          <a:prstGeom prst="rect">
            <a:avLst/>
          </a:prstGeom>
        </p:spPr>
        <p:txBody>
          <a:bodyPr wrap="non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58" name="Text Placeholder 3"/>
          <p:cNvSpPr>
            <a:spLocks noGrp="1"/>
          </p:cNvSpPr>
          <p:nvPr>
            <p:ph type="body" sz="half" idx="26"/>
          </p:nvPr>
        </p:nvSpPr>
        <p:spPr>
          <a:xfrm>
            <a:off x="9451561" y="4192472"/>
            <a:ext cx="2090344"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4" fill="hold" grpId="0" nodeType="afterEffect" nodePh="1">
                                  <p:stCondLst>
                                    <p:cond delay="0"/>
                                  </p:stCondLst>
                                  <p:endCondLst>
                                    <p:cond evt="begin" delay="0">
                                      <p:tn val="17"/>
                                    </p:cond>
                                  </p:endCondLst>
                                  <p:childTnLst>
                                    <p:set>
                                      <p:cBhvr>
                                        <p:cTn id="18" dur="1" fill="hold">
                                          <p:stCondLst>
                                            <p:cond delay="0"/>
                                          </p:stCondLst>
                                        </p:cTn>
                                        <p:tgtEl>
                                          <p:spTgt spid="52">
                                            <p:txEl>
                                              <p:pRg st="0" end="0"/>
                                            </p:txEl>
                                          </p:spTgt>
                                        </p:tgtEl>
                                        <p:attrNameLst>
                                          <p:attrName>style.visibility</p:attrName>
                                        </p:attrNameLst>
                                      </p:cBhvr>
                                      <p:to>
                                        <p:strVal val="visible"/>
                                      </p:to>
                                    </p:set>
                                    <p:animEffect transition="in" filter="wipe(down)">
                                      <p:cBhvr>
                                        <p:cTn id="19" dur="500"/>
                                        <p:tgtEl>
                                          <p:spTgt spid="52">
                                            <p:txEl>
                                              <p:pRg st="0" end="0"/>
                                            </p:txEl>
                                          </p:spTgt>
                                        </p:tgtEl>
                                      </p:cBhvr>
                                    </p:animEffect>
                                  </p:childTnLst>
                                </p:cTn>
                              </p:par>
                            </p:childTnLst>
                          </p:cTn>
                        </p:par>
                        <p:par>
                          <p:cTn id="20" fill="hold">
                            <p:stCondLst>
                              <p:cond delay="2000"/>
                            </p:stCondLst>
                            <p:childTnLst>
                              <p:par>
                                <p:cTn id="21" presetID="22" presetClass="entr" presetSubtype="4" fill="hold" grpId="0" nodeType="afterEffect" nodePh="1">
                                  <p:stCondLst>
                                    <p:cond delay="0"/>
                                  </p:stCondLst>
                                  <p:endCondLst>
                                    <p:cond evt="begin" delay="0">
                                      <p:tn val="21"/>
                                    </p:cond>
                                  </p:endCondLst>
                                  <p:childTnLst>
                                    <p:set>
                                      <p:cBhvr>
                                        <p:cTn id="22" dur="1" fill="hold">
                                          <p:stCondLst>
                                            <p:cond delay="0"/>
                                          </p:stCondLst>
                                        </p:cTn>
                                        <p:tgtEl>
                                          <p:spTgt spid="51">
                                            <p:txEl>
                                              <p:pRg st="0" end="0"/>
                                            </p:txEl>
                                          </p:spTgt>
                                        </p:tgtEl>
                                        <p:attrNameLst>
                                          <p:attrName>style.visibility</p:attrName>
                                        </p:attrNameLst>
                                      </p:cBhvr>
                                      <p:to>
                                        <p:strVal val="visible"/>
                                      </p:to>
                                    </p:set>
                                    <p:animEffect transition="in" filter="wipe(down)">
                                      <p:cBhvr>
                                        <p:cTn id="23" dur="500"/>
                                        <p:tgtEl>
                                          <p:spTgt spid="51">
                                            <p:txEl>
                                              <p:pRg st="0" end="0"/>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500"/>
                                        <p:tgtEl>
                                          <p:spTgt spid="4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3500"/>
                            </p:stCondLst>
                            <p:childTnLst>
                              <p:par>
                                <p:cTn id="33" presetID="22" presetClass="entr" presetSubtype="4" fill="hold" grpId="0" nodeType="afterEffect" nodePh="1">
                                  <p:stCondLst>
                                    <p:cond delay="0"/>
                                  </p:stCondLst>
                                  <p:endCondLst>
                                    <p:cond evt="begin" delay="0">
                                      <p:tn val="33"/>
                                    </p:cond>
                                  </p:endCondLst>
                                  <p:childTnLst>
                                    <p:set>
                                      <p:cBhvr>
                                        <p:cTn id="34" dur="1" fill="hold">
                                          <p:stCondLst>
                                            <p:cond delay="0"/>
                                          </p:stCondLst>
                                        </p:cTn>
                                        <p:tgtEl>
                                          <p:spTgt spid="54">
                                            <p:txEl>
                                              <p:pRg st="0" end="0"/>
                                            </p:txEl>
                                          </p:spTgt>
                                        </p:tgtEl>
                                        <p:attrNameLst>
                                          <p:attrName>style.visibility</p:attrName>
                                        </p:attrNameLst>
                                      </p:cBhvr>
                                      <p:to>
                                        <p:strVal val="visible"/>
                                      </p:to>
                                    </p:set>
                                    <p:animEffect transition="in" filter="wipe(down)">
                                      <p:cBhvr>
                                        <p:cTn id="35" dur="500"/>
                                        <p:tgtEl>
                                          <p:spTgt spid="54">
                                            <p:txEl>
                                              <p:pRg st="0" end="0"/>
                                            </p:txEl>
                                          </p:spTgt>
                                        </p:tgtEl>
                                      </p:cBhvr>
                                    </p:animEffect>
                                  </p:childTnLst>
                                </p:cTn>
                              </p:par>
                            </p:childTnLst>
                          </p:cTn>
                        </p:par>
                        <p:par>
                          <p:cTn id="36" fill="hold">
                            <p:stCondLst>
                              <p:cond delay="4000"/>
                            </p:stCondLst>
                            <p:childTnLst>
                              <p:par>
                                <p:cTn id="37" presetID="22" presetClass="entr" presetSubtype="4" fill="hold" grpId="0" nodeType="afterEffect" nodePh="1">
                                  <p:stCondLst>
                                    <p:cond delay="0"/>
                                  </p:stCondLst>
                                  <p:endCondLst>
                                    <p:cond evt="begin" delay="0">
                                      <p:tn val="37"/>
                                    </p:cond>
                                  </p:endCondLst>
                                  <p:childTnLst>
                                    <p:set>
                                      <p:cBhvr>
                                        <p:cTn id="38" dur="1" fill="hold">
                                          <p:stCondLst>
                                            <p:cond delay="0"/>
                                          </p:stCondLst>
                                        </p:cTn>
                                        <p:tgtEl>
                                          <p:spTgt spid="53">
                                            <p:txEl>
                                              <p:pRg st="0" end="0"/>
                                            </p:txEl>
                                          </p:spTgt>
                                        </p:tgtEl>
                                        <p:attrNameLst>
                                          <p:attrName>style.visibility</p:attrName>
                                        </p:attrNameLst>
                                      </p:cBhvr>
                                      <p:to>
                                        <p:strVal val="visible"/>
                                      </p:to>
                                    </p:set>
                                    <p:animEffect transition="in" filter="wipe(down)">
                                      <p:cBhvr>
                                        <p:cTn id="39" dur="500"/>
                                        <p:tgtEl>
                                          <p:spTgt spid="53">
                                            <p:txEl>
                                              <p:pRg st="0" end="0"/>
                                            </p:tx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childTnLst>
                          </p:cTn>
                        </p:par>
                        <p:par>
                          <p:cTn id="48" fill="hold">
                            <p:stCondLst>
                              <p:cond delay="5500"/>
                            </p:stCondLst>
                            <p:childTnLst>
                              <p:par>
                                <p:cTn id="49" presetID="22" presetClass="entr" presetSubtype="4" fill="hold" grpId="0" nodeType="afterEffect" nodePh="1">
                                  <p:stCondLst>
                                    <p:cond delay="0"/>
                                  </p:stCondLst>
                                  <p:endCondLst>
                                    <p:cond evt="begin" delay="0">
                                      <p:tn val="49"/>
                                    </p:cond>
                                  </p:endCondLst>
                                  <p:childTnLst>
                                    <p:set>
                                      <p:cBhvr>
                                        <p:cTn id="50" dur="1" fill="hold">
                                          <p:stCondLst>
                                            <p:cond delay="0"/>
                                          </p:stCondLst>
                                        </p:cTn>
                                        <p:tgtEl>
                                          <p:spTgt spid="56">
                                            <p:txEl>
                                              <p:pRg st="0" end="0"/>
                                            </p:txEl>
                                          </p:spTgt>
                                        </p:tgtEl>
                                        <p:attrNameLst>
                                          <p:attrName>style.visibility</p:attrName>
                                        </p:attrNameLst>
                                      </p:cBhvr>
                                      <p:to>
                                        <p:strVal val="visible"/>
                                      </p:to>
                                    </p:set>
                                    <p:animEffect transition="in" filter="wipe(down)">
                                      <p:cBhvr>
                                        <p:cTn id="51" dur="500"/>
                                        <p:tgtEl>
                                          <p:spTgt spid="56">
                                            <p:txEl>
                                              <p:pRg st="0" end="0"/>
                                            </p:txEl>
                                          </p:spTgt>
                                        </p:tgtEl>
                                      </p:cBhvr>
                                    </p:animEffect>
                                  </p:childTnLst>
                                </p:cTn>
                              </p:par>
                            </p:childTnLst>
                          </p:cTn>
                        </p:par>
                        <p:par>
                          <p:cTn id="52" fill="hold">
                            <p:stCondLst>
                              <p:cond delay="6000"/>
                            </p:stCondLst>
                            <p:childTnLst>
                              <p:par>
                                <p:cTn id="53" presetID="22" presetClass="entr" presetSubtype="4" fill="hold" grpId="0" nodeType="afterEffect" nodePh="1">
                                  <p:stCondLst>
                                    <p:cond delay="0"/>
                                  </p:stCondLst>
                                  <p:endCondLst>
                                    <p:cond evt="begin" delay="0">
                                      <p:tn val="53"/>
                                    </p:cond>
                                  </p:endCondLst>
                                  <p:childTnLst>
                                    <p:set>
                                      <p:cBhvr>
                                        <p:cTn id="54" dur="1" fill="hold">
                                          <p:stCondLst>
                                            <p:cond delay="0"/>
                                          </p:stCondLst>
                                        </p:cTn>
                                        <p:tgtEl>
                                          <p:spTgt spid="55">
                                            <p:txEl>
                                              <p:pRg st="0" end="0"/>
                                            </p:txEl>
                                          </p:spTgt>
                                        </p:tgtEl>
                                        <p:attrNameLst>
                                          <p:attrName>style.visibility</p:attrName>
                                        </p:attrNameLst>
                                      </p:cBhvr>
                                      <p:to>
                                        <p:strVal val="visible"/>
                                      </p:to>
                                    </p:set>
                                    <p:animEffect transition="in" filter="wipe(down)">
                                      <p:cBhvr>
                                        <p:cTn id="55" dur="500"/>
                                        <p:tgtEl>
                                          <p:spTgt spid="55">
                                            <p:txEl>
                                              <p:pRg st="0" end="0"/>
                                            </p:txEl>
                                          </p:spTgt>
                                        </p:tgtEl>
                                      </p:cBhvr>
                                    </p:animEffect>
                                  </p:childTnLst>
                                </p:cTn>
                              </p:par>
                            </p:childTnLst>
                          </p:cTn>
                        </p:par>
                        <p:par>
                          <p:cTn id="56" fill="hold">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right)">
                                      <p:cBhvr>
                                        <p:cTn id="59" dur="500"/>
                                        <p:tgtEl>
                                          <p:spTgt spid="48"/>
                                        </p:tgtEl>
                                      </p:cBhvr>
                                    </p:animEffect>
                                  </p:childTnLst>
                                </p:cTn>
                              </p:par>
                            </p:childTnLst>
                          </p:cTn>
                        </p:par>
                        <p:par>
                          <p:cTn id="60" fill="hold">
                            <p:stCondLst>
                              <p:cond delay="7000"/>
                            </p:stCondLst>
                            <p:childTnLst>
                              <p:par>
                                <p:cTn id="61" presetID="22" presetClass="entr" presetSubtype="2"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right)">
                                      <p:cBhvr>
                                        <p:cTn id="63" dur="500"/>
                                        <p:tgtEl>
                                          <p:spTgt spid="40"/>
                                        </p:tgtEl>
                                      </p:cBhvr>
                                    </p:animEffect>
                                  </p:childTnLst>
                                </p:cTn>
                              </p:par>
                            </p:childTnLst>
                          </p:cTn>
                        </p:par>
                        <p:par>
                          <p:cTn id="64" fill="hold">
                            <p:stCondLst>
                              <p:cond delay="7500"/>
                            </p:stCondLst>
                            <p:childTnLst>
                              <p:par>
                                <p:cTn id="65" presetID="22" presetClass="entr" presetSubtype="4" fill="hold" grpId="0" nodeType="afterEffect" nodePh="1">
                                  <p:stCondLst>
                                    <p:cond delay="0"/>
                                  </p:stCondLst>
                                  <p:endCondLst>
                                    <p:cond evt="begin" delay="0">
                                      <p:tn val="65"/>
                                    </p:cond>
                                  </p:endCondLst>
                                  <p:childTnLst>
                                    <p:set>
                                      <p:cBhvr>
                                        <p:cTn id="66" dur="1" fill="hold">
                                          <p:stCondLst>
                                            <p:cond delay="0"/>
                                          </p:stCondLst>
                                        </p:cTn>
                                        <p:tgtEl>
                                          <p:spTgt spid="58">
                                            <p:txEl>
                                              <p:pRg st="0" end="0"/>
                                            </p:txEl>
                                          </p:spTgt>
                                        </p:tgtEl>
                                        <p:attrNameLst>
                                          <p:attrName>style.visibility</p:attrName>
                                        </p:attrNameLst>
                                      </p:cBhvr>
                                      <p:to>
                                        <p:strVal val="visible"/>
                                      </p:to>
                                    </p:set>
                                    <p:animEffect transition="in" filter="wipe(down)">
                                      <p:cBhvr>
                                        <p:cTn id="67" dur="500"/>
                                        <p:tgtEl>
                                          <p:spTgt spid="58">
                                            <p:txEl>
                                              <p:pRg st="0" end="0"/>
                                            </p:txEl>
                                          </p:spTgt>
                                        </p:tgtEl>
                                      </p:cBhvr>
                                    </p:animEffect>
                                  </p:childTnLst>
                                </p:cTn>
                              </p:par>
                            </p:childTnLst>
                          </p:cTn>
                        </p:par>
                        <p:par>
                          <p:cTn id="68" fill="hold">
                            <p:stCondLst>
                              <p:cond delay="8000"/>
                            </p:stCondLst>
                            <p:childTnLst>
                              <p:par>
                                <p:cTn id="69" presetID="22" presetClass="entr" presetSubtype="4" fill="hold" grpId="0" nodeType="afterEffect" nodePh="1">
                                  <p:stCondLst>
                                    <p:cond delay="0"/>
                                  </p:stCondLst>
                                  <p:endCondLst>
                                    <p:cond evt="begin" delay="0">
                                      <p:tn val="69"/>
                                    </p:cond>
                                  </p:endCondLst>
                                  <p:childTnLst>
                                    <p:set>
                                      <p:cBhvr>
                                        <p:cTn id="70" dur="1" fill="hold">
                                          <p:stCondLst>
                                            <p:cond delay="0"/>
                                          </p:stCondLst>
                                        </p:cTn>
                                        <p:tgtEl>
                                          <p:spTgt spid="57">
                                            <p:txEl>
                                              <p:pRg st="0" end="0"/>
                                            </p:txEl>
                                          </p:spTgt>
                                        </p:tgtEl>
                                        <p:attrNameLst>
                                          <p:attrName>style.visibility</p:attrName>
                                        </p:attrNameLst>
                                      </p:cBhvr>
                                      <p:to>
                                        <p:strVal val="visible"/>
                                      </p:to>
                                    </p:set>
                                    <p:animEffect transition="in" filter="wipe(down)">
                                      <p:cBhvr>
                                        <p:cTn id="71" dur="500"/>
                                        <p:tgtEl>
                                          <p:spTgt spid="57">
                                            <p:txEl>
                                              <p:pRg st="0" end="0"/>
                                            </p:txEl>
                                          </p:spTgt>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right)">
                                      <p:cBhvr>
                                        <p:cTn id="7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47" grpId="0"/>
      <p:bldP spid="48" grpId="0"/>
      <p:bldP spid="49" grpId="0"/>
      <p:bldP spid="50" grpId="0"/>
      <p:bldP spid="51"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Effect transition="in" filter="wipe(down)">
                      <p:cBhvr>
                        <p:cTn dur="500"/>
                        <p:tgtEl>
                          <p:spTgt spid="51"/>
                        </p:tgtEl>
                      </p:cBhvr>
                    </p:animEffect>
                  </p:childTnLst>
                </p:cTn>
              </p:par>
            </p:tnLst>
          </p:tmpl>
        </p:tmplLst>
      </p:bldP>
      <p:bldP spid="5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2"/>
                        </p:tgtEl>
                        <p:attrNameLst>
                          <p:attrName>style.visibility</p:attrName>
                        </p:attrNameLst>
                      </p:cBhvr>
                      <p:to>
                        <p:strVal val="visible"/>
                      </p:to>
                    </p:set>
                    <p:animEffect transition="in" filter="wipe(down)">
                      <p:cBhvr>
                        <p:cTn dur="500"/>
                        <p:tgtEl>
                          <p:spTgt spid="52"/>
                        </p:tgtEl>
                      </p:cBhvr>
                    </p:animEffect>
                  </p:childTnLst>
                </p:cTn>
              </p:par>
            </p:tnLst>
          </p:tmpl>
        </p:tmplLst>
      </p:bldP>
      <p:bldP spid="53"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3"/>
                        </p:tgtEl>
                        <p:attrNameLst>
                          <p:attrName>style.visibility</p:attrName>
                        </p:attrNameLst>
                      </p:cBhvr>
                      <p:to>
                        <p:strVal val="visible"/>
                      </p:to>
                    </p:set>
                    <p:animEffect transition="in" filter="wipe(down)">
                      <p:cBhvr>
                        <p:cTn dur="500"/>
                        <p:tgtEl>
                          <p:spTgt spid="53"/>
                        </p:tgtEl>
                      </p:cBhvr>
                    </p:animEffect>
                  </p:childTnLst>
                </p:cTn>
              </p:par>
            </p:tnLst>
          </p:tmpl>
        </p:tmplLst>
      </p:bldP>
      <p:bldP spid="5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4"/>
                        </p:tgtEl>
                        <p:attrNameLst>
                          <p:attrName>style.visibility</p:attrName>
                        </p:attrNameLst>
                      </p:cBhvr>
                      <p:to>
                        <p:strVal val="visible"/>
                      </p:to>
                    </p:set>
                    <p:animEffect transition="in" filter="wipe(down)">
                      <p:cBhvr>
                        <p:cTn dur="500"/>
                        <p:tgtEl>
                          <p:spTgt spid="54"/>
                        </p:tgtEl>
                      </p:cBhvr>
                    </p:animEffect>
                  </p:childTnLst>
                </p:cTn>
              </p:par>
            </p:tnLst>
          </p:tmpl>
        </p:tmplLst>
      </p:bldP>
      <p:bldP spid="55"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5"/>
                        </p:tgtEl>
                        <p:attrNameLst>
                          <p:attrName>style.visibility</p:attrName>
                        </p:attrNameLst>
                      </p:cBhvr>
                      <p:to>
                        <p:strVal val="visible"/>
                      </p:to>
                    </p:set>
                    <p:animEffect transition="in" filter="wipe(down)">
                      <p:cBhvr>
                        <p:cTn dur="500"/>
                        <p:tgtEl>
                          <p:spTgt spid="55"/>
                        </p:tgtEl>
                      </p:cBhvr>
                    </p:animEffect>
                  </p:childTnLst>
                </p:cTn>
              </p:par>
            </p:tnLst>
          </p:tmpl>
        </p:tmplLst>
      </p:bldP>
      <p:bldP spid="5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6"/>
                        </p:tgtEl>
                        <p:attrNameLst>
                          <p:attrName>style.visibility</p:attrName>
                        </p:attrNameLst>
                      </p:cBhvr>
                      <p:to>
                        <p:strVal val="visible"/>
                      </p:to>
                    </p:set>
                    <p:animEffect transition="in" filter="wipe(down)">
                      <p:cBhvr>
                        <p:cTn dur="500"/>
                        <p:tgtEl>
                          <p:spTgt spid="56"/>
                        </p:tgtEl>
                      </p:cBhvr>
                    </p:animEffect>
                  </p:childTnLst>
                </p:cTn>
              </p:par>
            </p:tnLst>
          </p:tmpl>
        </p:tmplLst>
      </p:bldP>
      <p:bldP spid="57"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Effect transition="in" filter="wipe(down)">
                      <p:cBhvr>
                        <p:cTn dur="500"/>
                        <p:tgtEl>
                          <p:spTgt spid="57"/>
                        </p:tgtEl>
                      </p:cBhvr>
                    </p:animEffect>
                  </p:childTnLst>
                </p:cTn>
              </p:par>
            </p:tnLst>
          </p:tmpl>
        </p:tmplLst>
      </p:bldP>
      <p:bldP spid="58"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8"/>
                        </p:tgtEl>
                        <p:attrNameLst>
                          <p:attrName>style.visibility</p:attrName>
                        </p:attrNameLst>
                      </p:cBhvr>
                      <p:to>
                        <p:strVal val="visible"/>
                      </p:to>
                    </p:set>
                    <p:animEffect transition="in" filter="wipe(down)">
                      <p:cBhvr>
                        <p:cTn dur="500"/>
                        <p:tgtEl>
                          <p:spTgt spid="58"/>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Pic02">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grpSp>
        <p:nvGrpSpPr>
          <p:cNvPr id="2" name="Group 18"/>
          <p:cNvGrpSpPr/>
          <p:nvPr userDrawn="1"/>
        </p:nvGrpSpPr>
        <p:grpSpPr>
          <a:xfrm>
            <a:off x="0" y="1686200"/>
            <a:ext cx="2438400" cy="2243000"/>
            <a:chOff x="4750079" y="1706835"/>
            <a:chExt cx="1785974" cy="1044090"/>
          </a:xfrm>
        </p:grpSpPr>
        <p:sp>
          <p:nvSpPr>
            <p:cNvPr id="20" name="Rectangle 19"/>
            <p:cNvSpPr/>
            <p:nvPr/>
          </p:nvSpPr>
          <p:spPr>
            <a:xfrm>
              <a:off x="4750079" y="1747885"/>
              <a:ext cx="1785974" cy="100304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1" name="Rectangle 20"/>
            <p:cNvSpPr/>
            <p:nvPr/>
          </p:nvSpPr>
          <p:spPr>
            <a:xfrm>
              <a:off x="4750079" y="1706835"/>
              <a:ext cx="1785974" cy="1003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3" name="Group 22"/>
          <p:cNvGrpSpPr/>
          <p:nvPr userDrawn="1"/>
        </p:nvGrpSpPr>
        <p:grpSpPr>
          <a:xfrm>
            <a:off x="4876800" y="1686200"/>
            <a:ext cx="2438400" cy="2243000"/>
            <a:chOff x="4750079" y="1706835"/>
            <a:chExt cx="1785974" cy="1044090"/>
          </a:xfrm>
        </p:grpSpPr>
        <p:sp>
          <p:nvSpPr>
            <p:cNvPr id="24" name="Rectangle 23"/>
            <p:cNvSpPr/>
            <p:nvPr/>
          </p:nvSpPr>
          <p:spPr>
            <a:xfrm>
              <a:off x="4750079" y="1747885"/>
              <a:ext cx="1785974" cy="10030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5" name="Rectangle 24"/>
            <p:cNvSpPr/>
            <p:nvPr/>
          </p:nvSpPr>
          <p:spPr>
            <a:xfrm>
              <a:off x="4750079" y="1706835"/>
              <a:ext cx="1785974" cy="10030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40" name="Group 22"/>
          <p:cNvGrpSpPr/>
          <p:nvPr userDrawn="1"/>
        </p:nvGrpSpPr>
        <p:grpSpPr>
          <a:xfrm>
            <a:off x="9753600" y="1686200"/>
            <a:ext cx="2438400" cy="2243000"/>
            <a:chOff x="4750079" y="1706835"/>
            <a:chExt cx="1785974" cy="1044090"/>
          </a:xfrm>
        </p:grpSpPr>
        <p:sp>
          <p:nvSpPr>
            <p:cNvPr id="43" name="Rectangle 42"/>
            <p:cNvSpPr/>
            <p:nvPr/>
          </p:nvSpPr>
          <p:spPr>
            <a:xfrm>
              <a:off x="4750079" y="1747885"/>
              <a:ext cx="1785974" cy="100304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44" name="Rectangle 43"/>
            <p:cNvSpPr/>
            <p:nvPr/>
          </p:nvSpPr>
          <p:spPr>
            <a:xfrm>
              <a:off x="4750079" y="1706835"/>
              <a:ext cx="1785974" cy="10030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61" name="Group 22"/>
          <p:cNvGrpSpPr/>
          <p:nvPr userDrawn="1"/>
        </p:nvGrpSpPr>
        <p:grpSpPr>
          <a:xfrm>
            <a:off x="7315200" y="3929200"/>
            <a:ext cx="2438400" cy="2243000"/>
            <a:chOff x="4750079" y="1706835"/>
            <a:chExt cx="1785974" cy="1044090"/>
          </a:xfrm>
        </p:grpSpPr>
        <p:sp>
          <p:nvSpPr>
            <p:cNvPr id="68" name="Rectangle 67"/>
            <p:cNvSpPr/>
            <p:nvPr/>
          </p:nvSpPr>
          <p:spPr>
            <a:xfrm>
              <a:off x="4750079" y="1747885"/>
              <a:ext cx="1785974" cy="100304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69" name="Rectangle 68"/>
            <p:cNvSpPr/>
            <p:nvPr/>
          </p:nvSpPr>
          <p:spPr>
            <a:xfrm>
              <a:off x="4750079" y="1706835"/>
              <a:ext cx="1785974" cy="10030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62" name="Group 22"/>
          <p:cNvGrpSpPr/>
          <p:nvPr userDrawn="1"/>
        </p:nvGrpSpPr>
        <p:grpSpPr>
          <a:xfrm>
            <a:off x="2438400" y="3929200"/>
            <a:ext cx="2438400" cy="2243000"/>
            <a:chOff x="4750079" y="1706835"/>
            <a:chExt cx="1785974" cy="1044090"/>
          </a:xfrm>
        </p:grpSpPr>
        <p:sp>
          <p:nvSpPr>
            <p:cNvPr id="66" name="Rectangle 65"/>
            <p:cNvSpPr/>
            <p:nvPr/>
          </p:nvSpPr>
          <p:spPr>
            <a:xfrm>
              <a:off x="4750079" y="1747885"/>
              <a:ext cx="1785974" cy="100304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67" name="Rectangle 66"/>
            <p:cNvSpPr/>
            <p:nvPr/>
          </p:nvSpPr>
          <p:spPr>
            <a:xfrm>
              <a:off x="4750079" y="1706835"/>
              <a:ext cx="1785974" cy="100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sp>
        <p:nvSpPr>
          <p:cNvPr id="74" name="Picture Placeholder 7"/>
          <p:cNvSpPr>
            <a:spLocks noGrp="1"/>
          </p:cNvSpPr>
          <p:nvPr>
            <p:ph type="pic" sz="quarter" idx="16" hasCustomPrompt="1"/>
          </p:nvPr>
        </p:nvSpPr>
        <p:spPr>
          <a:xfrm>
            <a:off x="2438400" y="1686200"/>
            <a:ext cx="2438400" cy="2243000"/>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75" name="Picture Placeholder 7"/>
          <p:cNvSpPr>
            <a:spLocks noGrp="1"/>
          </p:cNvSpPr>
          <p:nvPr>
            <p:ph type="pic" sz="quarter" idx="17" hasCustomPrompt="1"/>
          </p:nvPr>
        </p:nvSpPr>
        <p:spPr>
          <a:xfrm>
            <a:off x="7315200" y="1686200"/>
            <a:ext cx="2438400" cy="2243000"/>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76" name="Picture Placeholder 7"/>
          <p:cNvSpPr>
            <a:spLocks noGrp="1"/>
          </p:cNvSpPr>
          <p:nvPr>
            <p:ph type="pic" sz="quarter" idx="18" hasCustomPrompt="1"/>
          </p:nvPr>
        </p:nvSpPr>
        <p:spPr>
          <a:xfrm>
            <a:off x="0" y="3929200"/>
            <a:ext cx="2438400" cy="2243000"/>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77" name="Picture Placeholder 7"/>
          <p:cNvSpPr>
            <a:spLocks noGrp="1"/>
          </p:cNvSpPr>
          <p:nvPr>
            <p:ph type="pic" sz="quarter" idx="19" hasCustomPrompt="1"/>
          </p:nvPr>
        </p:nvSpPr>
        <p:spPr>
          <a:xfrm>
            <a:off x="4876800" y="3929200"/>
            <a:ext cx="2438400" cy="2243000"/>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78" name="Picture Placeholder 7"/>
          <p:cNvSpPr>
            <a:spLocks noGrp="1"/>
          </p:cNvSpPr>
          <p:nvPr>
            <p:ph type="pic" sz="quarter" idx="20" hasCustomPrompt="1"/>
          </p:nvPr>
        </p:nvSpPr>
        <p:spPr>
          <a:xfrm>
            <a:off x="9732043" y="3929200"/>
            <a:ext cx="2438400" cy="2243000"/>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79" name="Text Placeholder 3"/>
          <p:cNvSpPr>
            <a:spLocks noGrp="1"/>
          </p:cNvSpPr>
          <p:nvPr>
            <p:ph type="body" sz="half" idx="21"/>
          </p:nvPr>
        </p:nvSpPr>
        <p:spPr>
          <a:xfrm>
            <a:off x="158755" y="2307681"/>
            <a:ext cx="2084508" cy="1278776"/>
          </a:xfrm>
          <a:prstGeom prst="rect">
            <a:avLst/>
          </a:prstGeom>
        </p:spPr>
        <p:txBody>
          <a:bodyPr wrap="non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0" name="Text Placeholder 3"/>
          <p:cNvSpPr>
            <a:spLocks noGrp="1"/>
          </p:cNvSpPr>
          <p:nvPr>
            <p:ph type="body" sz="half" idx="22"/>
          </p:nvPr>
        </p:nvSpPr>
        <p:spPr>
          <a:xfrm>
            <a:off x="151729" y="2007679"/>
            <a:ext cx="2090344"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1" name="Text Placeholder 3"/>
          <p:cNvSpPr>
            <a:spLocks noGrp="1"/>
          </p:cNvSpPr>
          <p:nvPr>
            <p:ph type="body" sz="half" idx="23"/>
          </p:nvPr>
        </p:nvSpPr>
        <p:spPr>
          <a:xfrm>
            <a:off x="2603101" y="4613636"/>
            <a:ext cx="2084508" cy="1278776"/>
          </a:xfrm>
          <a:prstGeom prst="rect">
            <a:avLst/>
          </a:prstGeom>
        </p:spPr>
        <p:txBody>
          <a:bodyPr wrap="non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2" name="Text Placeholder 3"/>
          <p:cNvSpPr>
            <a:spLocks noGrp="1"/>
          </p:cNvSpPr>
          <p:nvPr>
            <p:ph type="body" sz="half" idx="24"/>
          </p:nvPr>
        </p:nvSpPr>
        <p:spPr>
          <a:xfrm>
            <a:off x="2596075" y="4313633"/>
            <a:ext cx="2090344"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3" name="Text Placeholder 3"/>
          <p:cNvSpPr>
            <a:spLocks noGrp="1"/>
          </p:cNvSpPr>
          <p:nvPr>
            <p:ph type="body" sz="half" idx="25"/>
          </p:nvPr>
        </p:nvSpPr>
        <p:spPr>
          <a:xfrm>
            <a:off x="5054334" y="2307681"/>
            <a:ext cx="2084508" cy="1278776"/>
          </a:xfrm>
          <a:prstGeom prst="rect">
            <a:avLst/>
          </a:prstGeom>
        </p:spPr>
        <p:txBody>
          <a:bodyPr wrap="non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4" name="Text Placeholder 3"/>
          <p:cNvSpPr>
            <a:spLocks noGrp="1"/>
          </p:cNvSpPr>
          <p:nvPr>
            <p:ph type="body" sz="half" idx="26"/>
          </p:nvPr>
        </p:nvSpPr>
        <p:spPr>
          <a:xfrm>
            <a:off x="5047308" y="2007679"/>
            <a:ext cx="2090344"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5" name="Text Placeholder 3"/>
          <p:cNvSpPr>
            <a:spLocks noGrp="1"/>
          </p:cNvSpPr>
          <p:nvPr>
            <p:ph type="body" sz="half" idx="27"/>
          </p:nvPr>
        </p:nvSpPr>
        <p:spPr>
          <a:xfrm>
            <a:off x="7485709" y="4613636"/>
            <a:ext cx="2084508" cy="1278776"/>
          </a:xfrm>
          <a:prstGeom prst="rect">
            <a:avLst/>
          </a:prstGeom>
        </p:spPr>
        <p:txBody>
          <a:bodyPr wrap="non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6" name="Text Placeholder 3"/>
          <p:cNvSpPr>
            <a:spLocks noGrp="1"/>
          </p:cNvSpPr>
          <p:nvPr>
            <p:ph type="body" sz="half" idx="28"/>
          </p:nvPr>
        </p:nvSpPr>
        <p:spPr>
          <a:xfrm>
            <a:off x="7478683" y="4313633"/>
            <a:ext cx="2090344"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7" name="Text Placeholder 3"/>
          <p:cNvSpPr>
            <a:spLocks noGrp="1"/>
          </p:cNvSpPr>
          <p:nvPr>
            <p:ph type="body" sz="half" idx="29"/>
          </p:nvPr>
        </p:nvSpPr>
        <p:spPr>
          <a:xfrm>
            <a:off x="9955626" y="2307681"/>
            <a:ext cx="2084508" cy="1278776"/>
          </a:xfrm>
          <a:prstGeom prst="rect">
            <a:avLst/>
          </a:prstGeom>
        </p:spPr>
        <p:txBody>
          <a:bodyPr wrap="none" lIns="0" tIns="0" rIns="0" bIns="0" anchor="t">
            <a:noAutofit/>
          </a:bodyPr>
          <a:lstStyle>
            <a:lvl1pPr marL="0" indent="0" algn="ctr">
              <a:buNone/>
              <a:defRPr sz="1465" b="0"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8" name="Text Placeholder 3"/>
          <p:cNvSpPr>
            <a:spLocks noGrp="1"/>
          </p:cNvSpPr>
          <p:nvPr>
            <p:ph type="body" sz="half" idx="30"/>
          </p:nvPr>
        </p:nvSpPr>
        <p:spPr>
          <a:xfrm>
            <a:off x="9948600" y="2007679"/>
            <a:ext cx="2090344"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4" fill="hold" grpId="0" nodeType="afterEffect" nodePh="1">
                                  <p:stCondLst>
                                    <p:cond delay="0"/>
                                  </p:stCondLst>
                                  <p:endCondLst>
                                    <p:cond evt="begin" delay="0">
                                      <p:tn val="17"/>
                                    </p:cond>
                                  </p:endCondLst>
                                  <p:childTnLst>
                                    <p:set>
                                      <p:cBhvr>
                                        <p:cTn id="18" dur="1" fill="hold">
                                          <p:stCondLst>
                                            <p:cond delay="0"/>
                                          </p:stCondLst>
                                        </p:cTn>
                                        <p:tgtEl>
                                          <p:spTgt spid="80">
                                            <p:txEl>
                                              <p:pRg st="0" end="0"/>
                                            </p:txEl>
                                          </p:spTgt>
                                        </p:tgtEl>
                                        <p:attrNameLst>
                                          <p:attrName>style.visibility</p:attrName>
                                        </p:attrNameLst>
                                      </p:cBhvr>
                                      <p:to>
                                        <p:strVal val="visible"/>
                                      </p:to>
                                    </p:set>
                                    <p:animEffect transition="in" filter="wipe(down)">
                                      <p:cBhvr>
                                        <p:cTn id="19" dur="500"/>
                                        <p:tgtEl>
                                          <p:spTgt spid="80">
                                            <p:txEl>
                                              <p:pRg st="0" end="0"/>
                                            </p:txEl>
                                          </p:spTgt>
                                        </p:tgtEl>
                                      </p:cBhvr>
                                    </p:animEffect>
                                  </p:childTnLst>
                                </p:cTn>
                              </p:par>
                            </p:childTnLst>
                          </p:cTn>
                        </p:par>
                        <p:par>
                          <p:cTn id="20" fill="hold">
                            <p:stCondLst>
                              <p:cond delay="2000"/>
                            </p:stCondLst>
                            <p:childTnLst>
                              <p:par>
                                <p:cTn id="21" presetID="22" presetClass="entr" presetSubtype="4" fill="hold" grpId="0" nodeType="afterEffect" nodePh="1">
                                  <p:stCondLst>
                                    <p:cond delay="0"/>
                                  </p:stCondLst>
                                  <p:endCondLst>
                                    <p:cond evt="begin" delay="0">
                                      <p:tn val="21"/>
                                    </p:cond>
                                  </p:endCondLst>
                                  <p:childTnLst>
                                    <p:set>
                                      <p:cBhvr>
                                        <p:cTn id="22" dur="1" fill="hold">
                                          <p:stCondLst>
                                            <p:cond delay="0"/>
                                          </p:stCondLst>
                                        </p:cTn>
                                        <p:tgtEl>
                                          <p:spTgt spid="79">
                                            <p:txEl>
                                              <p:pRg st="0" end="0"/>
                                            </p:txEl>
                                          </p:spTgt>
                                        </p:tgtEl>
                                        <p:attrNameLst>
                                          <p:attrName>style.visibility</p:attrName>
                                        </p:attrNameLst>
                                      </p:cBhvr>
                                      <p:to>
                                        <p:strVal val="visible"/>
                                      </p:to>
                                    </p:set>
                                    <p:animEffect transition="in" filter="wipe(down)">
                                      <p:cBhvr>
                                        <p:cTn id="23" dur="500"/>
                                        <p:tgtEl>
                                          <p:spTgt spid="79">
                                            <p:txEl>
                                              <p:pRg st="0" end="0"/>
                                            </p:txEl>
                                          </p:spTgt>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wipe(up)">
                                      <p:cBhvr>
                                        <p:cTn id="27" dur="500"/>
                                        <p:tgtEl>
                                          <p:spTgt spid="76"/>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down)">
                                      <p:cBhvr>
                                        <p:cTn id="31" dur="500"/>
                                        <p:tgtEl>
                                          <p:spTgt spid="62"/>
                                        </p:tgtEl>
                                      </p:cBhvr>
                                    </p:animEffect>
                                  </p:childTnLst>
                                </p:cTn>
                              </p:par>
                            </p:childTnLst>
                          </p:cTn>
                        </p:par>
                        <p:par>
                          <p:cTn id="32" fill="hold">
                            <p:stCondLst>
                              <p:cond delay="3500"/>
                            </p:stCondLst>
                            <p:childTnLst>
                              <p:par>
                                <p:cTn id="33" presetID="22" presetClass="entr" presetSubtype="4" fill="hold" grpId="0" nodeType="afterEffect" nodePh="1">
                                  <p:stCondLst>
                                    <p:cond delay="0"/>
                                  </p:stCondLst>
                                  <p:endCondLst>
                                    <p:cond evt="begin" delay="0">
                                      <p:tn val="33"/>
                                    </p:cond>
                                  </p:endCondLst>
                                  <p:childTnLst>
                                    <p:set>
                                      <p:cBhvr>
                                        <p:cTn id="34" dur="1" fill="hold">
                                          <p:stCondLst>
                                            <p:cond delay="0"/>
                                          </p:stCondLst>
                                        </p:cTn>
                                        <p:tgtEl>
                                          <p:spTgt spid="82">
                                            <p:txEl>
                                              <p:pRg st="0" end="0"/>
                                            </p:txEl>
                                          </p:spTgt>
                                        </p:tgtEl>
                                        <p:attrNameLst>
                                          <p:attrName>style.visibility</p:attrName>
                                        </p:attrNameLst>
                                      </p:cBhvr>
                                      <p:to>
                                        <p:strVal val="visible"/>
                                      </p:to>
                                    </p:set>
                                    <p:animEffect transition="in" filter="wipe(down)">
                                      <p:cBhvr>
                                        <p:cTn id="35" dur="500"/>
                                        <p:tgtEl>
                                          <p:spTgt spid="82">
                                            <p:txEl>
                                              <p:pRg st="0" end="0"/>
                                            </p:txEl>
                                          </p:spTgt>
                                        </p:tgtEl>
                                      </p:cBhvr>
                                    </p:animEffect>
                                  </p:childTnLst>
                                </p:cTn>
                              </p:par>
                            </p:childTnLst>
                          </p:cTn>
                        </p:par>
                        <p:par>
                          <p:cTn id="36" fill="hold">
                            <p:stCondLst>
                              <p:cond delay="4000"/>
                            </p:stCondLst>
                            <p:childTnLst>
                              <p:par>
                                <p:cTn id="37" presetID="22" presetClass="entr" presetSubtype="4" fill="hold" grpId="0" nodeType="afterEffect" nodePh="1">
                                  <p:stCondLst>
                                    <p:cond delay="0"/>
                                  </p:stCondLst>
                                  <p:endCondLst>
                                    <p:cond evt="begin" delay="0">
                                      <p:tn val="37"/>
                                    </p:cond>
                                  </p:endCondLst>
                                  <p:childTnLst>
                                    <p:set>
                                      <p:cBhvr>
                                        <p:cTn id="38" dur="1" fill="hold">
                                          <p:stCondLst>
                                            <p:cond delay="0"/>
                                          </p:stCondLst>
                                        </p:cTn>
                                        <p:tgtEl>
                                          <p:spTgt spid="81">
                                            <p:txEl>
                                              <p:pRg st="0" end="0"/>
                                            </p:txEl>
                                          </p:spTgt>
                                        </p:tgtEl>
                                        <p:attrNameLst>
                                          <p:attrName>style.visibility</p:attrName>
                                        </p:attrNameLst>
                                      </p:cBhvr>
                                      <p:to>
                                        <p:strVal val="visible"/>
                                      </p:to>
                                    </p:set>
                                    <p:animEffect transition="in" filter="wipe(down)">
                                      <p:cBhvr>
                                        <p:cTn id="39" dur="500"/>
                                        <p:tgtEl>
                                          <p:spTgt spid="81">
                                            <p:txEl>
                                              <p:pRg st="0" end="0"/>
                                            </p:txEl>
                                          </p:spTgt>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wipe(down)">
                                      <p:cBhvr>
                                        <p:cTn id="43" dur="500"/>
                                        <p:tgtEl>
                                          <p:spTgt spid="74"/>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par>
                          <p:cTn id="48" fill="hold">
                            <p:stCondLst>
                              <p:cond delay="5500"/>
                            </p:stCondLst>
                            <p:childTnLst>
                              <p:par>
                                <p:cTn id="49" presetID="22" presetClass="entr" presetSubtype="4" fill="hold" grpId="0" nodeType="afterEffect" nodePh="1">
                                  <p:stCondLst>
                                    <p:cond delay="0"/>
                                  </p:stCondLst>
                                  <p:endCondLst>
                                    <p:cond evt="begin" delay="0">
                                      <p:tn val="49"/>
                                    </p:cond>
                                  </p:endCondLst>
                                  <p:childTnLst>
                                    <p:set>
                                      <p:cBhvr>
                                        <p:cTn id="50" dur="1" fill="hold">
                                          <p:stCondLst>
                                            <p:cond delay="0"/>
                                          </p:stCondLst>
                                        </p:cTn>
                                        <p:tgtEl>
                                          <p:spTgt spid="84">
                                            <p:txEl>
                                              <p:pRg st="0" end="0"/>
                                            </p:txEl>
                                          </p:spTgt>
                                        </p:tgtEl>
                                        <p:attrNameLst>
                                          <p:attrName>style.visibility</p:attrName>
                                        </p:attrNameLst>
                                      </p:cBhvr>
                                      <p:to>
                                        <p:strVal val="visible"/>
                                      </p:to>
                                    </p:set>
                                    <p:animEffect transition="in" filter="wipe(down)">
                                      <p:cBhvr>
                                        <p:cTn id="51" dur="500"/>
                                        <p:tgtEl>
                                          <p:spTgt spid="84">
                                            <p:txEl>
                                              <p:pRg st="0" end="0"/>
                                            </p:txEl>
                                          </p:spTgt>
                                        </p:tgtEl>
                                      </p:cBhvr>
                                    </p:animEffect>
                                  </p:childTnLst>
                                </p:cTn>
                              </p:par>
                            </p:childTnLst>
                          </p:cTn>
                        </p:par>
                        <p:par>
                          <p:cTn id="52" fill="hold">
                            <p:stCondLst>
                              <p:cond delay="6000"/>
                            </p:stCondLst>
                            <p:childTnLst>
                              <p:par>
                                <p:cTn id="53" presetID="22" presetClass="entr" presetSubtype="4" fill="hold" grpId="0" nodeType="afterEffect" nodePh="1">
                                  <p:stCondLst>
                                    <p:cond delay="0"/>
                                  </p:stCondLst>
                                  <p:endCondLst>
                                    <p:cond evt="begin" delay="0">
                                      <p:tn val="53"/>
                                    </p:cond>
                                  </p:endCondLst>
                                  <p:childTnLst>
                                    <p:set>
                                      <p:cBhvr>
                                        <p:cTn id="54" dur="1" fill="hold">
                                          <p:stCondLst>
                                            <p:cond delay="0"/>
                                          </p:stCondLst>
                                        </p:cTn>
                                        <p:tgtEl>
                                          <p:spTgt spid="83">
                                            <p:txEl>
                                              <p:pRg st="0" end="0"/>
                                            </p:txEl>
                                          </p:spTgt>
                                        </p:tgtEl>
                                        <p:attrNameLst>
                                          <p:attrName>style.visibility</p:attrName>
                                        </p:attrNameLst>
                                      </p:cBhvr>
                                      <p:to>
                                        <p:strVal val="visible"/>
                                      </p:to>
                                    </p:set>
                                    <p:animEffect transition="in" filter="wipe(down)">
                                      <p:cBhvr>
                                        <p:cTn id="55" dur="500"/>
                                        <p:tgtEl>
                                          <p:spTgt spid="83">
                                            <p:txEl>
                                              <p:pRg st="0" end="0"/>
                                            </p:txEl>
                                          </p:spTgt>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wipe(up)">
                                      <p:cBhvr>
                                        <p:cTn id="59" dur="500"/>
                                        <p:tgtEl>
                                          <p:spTgt spid="77"/>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down)">
                                      <p:cBhvr>
                                        <p:cTn id="63" dur="500"/>
                                        <p:tgtEl>
                                          <p:spTgt spid="61"/>
                                        </p:tgtEl>
                                      </p:cBhvr>
                                    </p:animEffect>
                                  </p:childTnLst>
                                </p:cTn>
                              </p:par>
                            </p:childTnLst>
                          </p:cTn>
                        </p:par>
                        <p:par>
                          <p:cTn id="64" fill="hold">
                            <p:stCondLst>
                              <p:cond delay="7500"/>
                            </p:stCondLst>
                            <p:childTnLst>
                              <p:par>
                                <p:cTn id="65" presetID="22" presetClass="entr" presetSubtype="4" fill="hold" grpId="0" nodeType="afterEffect" nodePh="1">
                                  <p:stCondLst>
                                    <p:cond delay="0"/>
                                  </p:stCondLst>
                                  <p:endCondLst>
                                    <p:cond evt="begin" delay="0">
                                      <p:tn val="65"/>
                                    </p:cond>
                                  </p:endCondLst>
                                  <p:childTnLst>
                                    <p:set>
                                      <p:cBhvr>
                                        <p:cTn id="66" dur="1" fill="hold">
                                          <p:stCondLst>
                                            <p:cond delay="0"/>
                                          </p:stCondLst>
                                        </p:cTn>
                                        <p:tgtEl>
                                          <p:spTgt spid="86">
                                            <p:txEl>
                                              <p:pRg st="0" end="0"/>
                                            </p:txEl>
                                          </p:spTgt>
                                        </p:tgtEl>
                                        <p:attrNameLst>
                                          <p:attrName>style.visibility</p:attrName>
                                        </p:attrNameLst>
                                      </p:cBhvr>
                                      <p:to>
                                        <p:strVal val="visible"/>
                                      </p:to>
                                    </p:set>
                                    <p:animEffect transition="in" filter="wipe(down)">
                                      <p:cBhvr>
                                        <p:cTn id="67" dur="500"/>
                                        <p:tgtEl>
                                          <p:spTgt spid="86">
                                            <p:txEl>
                                              <p:pRg st="0" end="0"/>
                                            </p:txEl>
                                          </p:spTgt>
                                        </p:tgtEl>
                                      </p:cBhvr>
                                    </p:animEffect>
                                  </p:childTnLst>
                                </p:cTn>
                              </p:par>
                            </p:childTnLst>
                          </p:cTn>
                        </p:par>
                        <p:par>
                          <p:cTn id="68" fill="hold">
                            <p:stCondLst>
                              <p:cond delay="8000"/>
                            </p:stCondLst>
                            <p:childTnLst>
                              <p:par>
                                <p:cTn id="69" presetID="22" presetClass="entr" presetSubtype="4" fill="hold" grpId="0" nodeType="afterEffect" nodePh="1">
                                  <p:stCondLst>
                                    <p:cond delay="0"/>
                                  </p:stCondLst>
                                  <p:endCondLst>
                                    <p:cond evt="begin" delay="0">
                                      <p:tn val="69"/>
                                    </p:cond>
                                  </p:endCondLst>
                                  <p:childTnLst>
                                    <p:set>
                                      <p:cBhvr>
                                        <p:cTn id="70" dur="1" fill="hold">
                                          <p:stCondLst>
                                            <p:cond delay="0"/>
                                          </p:stCondLst>
                                        </p:cTn>
                                        <p:tgtEl>
                                          <p:spTgt spid="85">
                                            <p:txEl>
                                              <p:pRg st="0" end="0"/>
                                            </p:txEl>
                                          </p:spTgt>
                                        </p:tgtEl>
                                        <p:attrNameLst>
                                          <p:attrName>style.visibility</p:attrName>
                                        </p:attrNameLst>
                                      </p:cBhvr>
                                      <p:to>
                                        <p:strVal val="visible"/>
                                      </p:to>
                                    </p:set>
                                    <p:animEffect transition="in" filter="wipe(down)">
                                      <p:cBhvr>
                                        <p:cTn id="71" dur="500"/>
                                        <p:tgtEl>
                                          <p:spTgt spid="85">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down)">
                                      <p:cBhvr>
                                        <p:cTn id="75" dur="500"/>
                                        <p:tgtEl>
                                          <p:spTgt spid="75"/>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down)">
                                      <p:cBhvr>
                                        <p:cTn id="79" dur="500"/>
                                        <p:tgtEl>
                                          <p:spTgt spid="40"/>
                                        </p:tgtEl>
                                      </p:cBhvr>
                                    </p:animEffect>
                                  </p:childTnLst>
                                </p:cTn>
                              </p:par>
                            </p:childTnLst>
                          </p:cTn>
                        </p:par>
                        <p:par>
                          <p:cTn id="80" fill="hold">
                            <p:stCondLst>
                              <p:cond delay="9500"/>
                            </p:stCondLst>
                            <p:childTnLst>
                              <p:par>
                                <p:cTn id="81" presetID="22" presetClass="entr" presetSubtype="4" fill="hold" grpId="0" nodeType="afterEffect" nodePh="1">
                                  <p:stCondLst>
                                    <p:cond delay="0"/>
                                  </p:stCondLst>
                                  <p:endCondLst>
                                    <p:cond evt="begin" delay="0">
                                      <p:tn val="81"/>
                                    </p:cond>
                                  </p:endCondLst>
                                  <p:childTnLst>
                                    <p:set>
                                      <p:cBhvr>
                                        <p:cTn id="82" dur="1" fill="hold">
                                          <p:stCondLst>
                                            <p:cond delay="0"/>
                                          </p:stCondLst>
                                        </p:cTn>
                                        <p:tgtEl>
                                          <p:spTgt spid="88">
                                            <p:txEl>
                                              <p:pRg st="0" end="0"/>
                                            </p:txEl>
                                          </p:spTgt>
                                        </p:tgtEl>
                                        <p:attrNameLst>
                                          <p:attrName>style.visibility</p:attrName>
                                        </p:attrNameLst>
                                      </p:cBhvr>
                                      <p:to>
                                        <p:strVal val="visible"/>
                                      </p:to>
                                    </p:set>
                                    <p:animEffect transition="in" filter="wipe(down)">
                                      <p:cBhvr>
                                        <p:cTn id="83" dur="500"/>
                                        <p:tgtEl>
                                          <p:spTgt spid="88">
                                            <p:txEl>
                                              <p:pRg st="0" end="0"/>
                                            </p:txEl>
                                          </p:spTgt>
                                        </p:tgtEl>
                                      </p:cBhvr>
                                    </p:animEffect>
                                  </p:childTnLst>
                                </p:cTn>
                              </p:par>
                            </p:childTnLst>
                          </p:cTn>
                        </p:par>
                        <p:par>
                          <p:cTn id="84" fill="hold">
                            <p:stCondLst>
                              <p:cond delay="10000"/>
                            </p:stCondLst>
                            <p:childTnLst>
                              <p:par>
                                <p:cTn id="85" presetID="22" presetClass="entr" presetSubtype="4" fill="hold" grpId="0" nodeType="afterEffect" nodePh="1">
                                  <p:stCondLst>
                                    <p:cond delay="0"/>
                                  </p:stCondLst>
                                  <p:endCondLst>
                                    <p:cond evt="begin" delay="0">
                                      <p:tn val="85"/>
                                    </p:cond>
                                  </p:endCondLst>
                                  <p:childTnLst>
                                    <p:set>
                                      <p:cBhvr>
                                        <p:cTn id="86" dur="1" fill="hold">
                                          <p:stCondLst>
                                            <p:cond delay="0"/>
                                          </p:stCondLst>
                                        </p:cTn>
                                        <p:tgtEl>
                                          <p:spTgt spid="87">
                                            <p:txEl>
                                              <p:pRg st="0" end="0"/>
                                            </p:txEl>
                                          </p:spTgt>
                                        </p:tgtEl>
                                        <p:attrNameLst>
                                          <p:attrName>style.visibility</p:attrName>
                                        </p:attrNameLst>
                                      </p:cBhvr>
                                      <p:to>
                                        <p:strVal val="visible"/>
                                      </p:to>
                                    </p:set>
                                    <p:animEffect transition="in" filter="wipe(down)">
                                      <p:cBhvr>
                                        <p:cTn id="87" dur="500"/>
                                        <p:tgtEl>
                                          <p:spTgt spid="87">
                                            <p:txEl>
                                              <p:pRg st="0" end="0"/>
                                            </p:txEl>
                                          </p:spTgt>
                                        </p:tgtEl>
                                      </p:cBhvr>
                                    </p:animEffect>
                                  </p:childTnLst>
                                </p:cTn>
                              </p:par>
                            </p:childTnLst>
                          </p:cTn>
                        </p:par>
                        <p:par>
                          <p:cTn id="88" fill="hold">
                            <p:stCondLst>
                              <p:cond delay="10500"/>
                            </p:stCondLst>
                            <p:childTnLst>
                              <p:par>
                                <p:cTn id="89" presetID="22" presetClass="entr" presetSubtype="1" fill="hold" grpId="0" nodeType="after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wipe(up)">
                                      <p:cBhvr>
                                        <p:cTn id="9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74" grpId="0"/>
      <p:bldP spid="75" grpId="0"/>
      <p:bldP spid="76" grpId="0"/>
      <p:bldP spid="77" grpId="0"/>
      <p:bldP spid="78" grpId="0"/>
      <p:bldP spid="7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9"/>
                        </p:tgtEl>
                        <p:attrNameLst>
                          <p:attrName>style.visibility</p:attrName>
                        </p:attrNameLst>
                      </p:cBhvr>
                      <p:to>
                        <p:strVal val="visible"/>
                      </p:to>
                    </p:set>
                    <p:animEffect transition="in" filter="wipe(down)">
                      <p:cBhvr>
                        <p:cTn dur="500"/>
                        <p:tgtEl>
                          <p:spTgt spid="79"/>
                        </p:tgtEl>
                      </p:cBhvr>
                    </p:animEffect>
                  </p:childTnLst>
                </p:cTn>
              </p:par>
            </p:tnLst>
          </p:tmpl>
        </p:tmplLst>
      </p:bldP>
      <p:bldP spid="8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0"/>
                        </p:tgtEl>
                        <p:attrNameLst>
                          <p:attrName>style.visibility</p:attrName>
                        </p:attrNameLst>
                      </p:cBhvr>
                      <p:to>
                        <p:strVal val="visible"/>
                      </p:to>
                    </p:set>
                    <p:animEffect transition="in" filter="wipe(down)">
                      <p:cBhvr>
                        <p:cTn dur="500"/>
                        <p:tgtEl>
                          <p:spTgt spid="80"/>
                        </p:tgtEl>
                      </p:cBhvr>
                    </p:animEffect>
                  </p:childTnLst>
                </p:cTn>
              </p:par>
            </p:tnLst>
          </p:tmpl>
        </p:tmplLst>
      </p:bldP>
      <p:bldP spid="81"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1"/>
                        </p:tgtEl>
                        <p:attrNameLst>
                          <p:attrName>style.visibility</p:attrName>
                        </p:attrNameLst>
                      </p:cBhvr>
                      <p:to>
                        <p:strVal val="visible"/>
                      </p:to>
                    </p:set>
                    <p:animEffect transition="in" filter="wipe(down)">
                      <p:cBhvr>
                        <p:cTn dur="500"/>
                        <p:tgtEl>
                          <p:spTgt spid="81"/>
                        </p:tgtEl>
                      </p:cBhvr>
                    </p:animEffect>
                  </p:childTnLst>
                </p:cTn>
              </p:par>
            </p:tnLst>
          </p:tmpl>
        </p:tmplLst>
      </p:bldP>
      <p:bldP spid="8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2"/>
                        </p:tgtEl>
                        <p:attrNameLst>
                          <p:attrName>style.visibility</p:attrName>
                        </p:attrNameLst>
                      </p:cBhvr>
                      <p:to>
                        <p:strVal val="visible"/>
                      </p:to>
                    </p:set>
                    <p:animEffect transition="in" filter="wipe(down)">
                      <p:cBhvr>
                        <p:cTn dur="500"/>
                        <p:tgtEl>
                          <p:spTgt spid="82"/>
                        </p:tgtEl>
                      </p:cBhvr>
                    </p:animEffect>
                  </p:childTnLst>
                </p:cTn>
              </p:par>
            </p:tnLst>
          </p:tmpl>
        </p:tmplLst>
      </p:bldP>
      <p:bldP spid="83"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3"/>
                        </p:tgtEl>
                        <p:attrNameLst>
                          <p:attrName>style.visibility</p:attrName>
                        </p:attrNameLst>
                      </p:cBhvr>
                      <p:to>
                        <p:strVal val="visible"/>
                      </p:to>
                    </p:set>
                    <p:animEffect transition="in" filter="wipe(down)">
                      <p:cBhvr>
                        <p:cTn dur="500"/>
                        <p:tgtEl>
                          <p:spTgt spid="83"/>
                        </p:tgtEl>
                      </p:cBhvr>
                    </p:animEffect>
                  </p:childTnLst>
                </p:cTn>
              </p:par>
            </p:tnLst>
          </p:tmpl>
        </p:tmplLst>
      </p:bldP>
      <p:bldP spid="8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4"/>
                        </p:tgtEl>
                        <p:attrNameLst>
                          <p:attrName>style.visibility</p:attrName>
                        </p:attrNameLst>
                      </p:cBhvr>
                      <p:to>
                        <p:strVal val="visible"/>
                      </p:to>
                    </p:set>
                    <p:animEffect transition="in" filter="wipe(down)">
                      <p:cBhvr>
                        <p:cTn dur="500"/>
                        <p:tgtEl>
                          <p:spTgt spid="84"/>
                        </p:tgtEl>
                      </p:cBhvr>
                    </p:animEffect>
                  </p:childTnLst>
                </p:cTn>
              </p:par>
            </p:tnLst>
          </p:tmpl>
        </p:tmplLst>
      </p:bldP>
      <p:bldP spid="85"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5"/>
                        </p:tgtEl>
                        <p:attrNameLst>
                          <p:attrName>style.visibility</p:attrName>
                        </p:attrNameLst>
                      </p:cBhvr>
                      <p:to>
                        <p:strVal val="visible"/>
                      </p:to>
                    </p:set>
                    <p:animEffect transition="in" filter="wipe(down)">
                      <p:cBhvr>
                        <p:cTn dur="500"/>
                        <p:tgtEl>
                          <p:spTgt spid="85"/>
                        </p:tgtEl>
                      </p:cBhvr>
                    </p:animEffect>
                  </p:childTnLst>
                </p:cTn>
              </p:par>
            </p:tnLst>
          </p:tmpl>
        </p:tmplLst>
      </p:bldP>
      <p:bldP spid="8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6"/>
                        </p:tgtEl>
                        <p:attrNameLst>
                          <p:attrName>style.visibility</p:attrName>
                        </p:attrNameLst>
                      </p:cBhvr>
                      <p:to>
                        <p:strVal val="visible"/>
                      </p:to>
                    </p:set>
                    <p:animEffect transition="in" filter="wipe(down)">
                      <p:cBhvr>
                        <p:cTn dur="500"/>
                        <p:tgtEl>
                          <p:spTgt spid="86"/>
                        </p:tgtEl>
                      </p:cBhvr>
                    </p:animEffect>
                  </p:childTnLst>
                </p:cTn>
              </p:par>
            </p:tnLst>
          </p:tmpl>
        </p:tmplLst>
      </p:bldP>
      <p:bldP spid="87"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7"/>
                        </p:tgtEl>
                        <p:attrNameLst>
                          <p:attrName>style.visibility</p:attrName>
                        </p:attrNameLst>
                      </p:cBhvr>
                      <p:to>
                        <p:strVal val="visible"/>
                      </p:to>
                    </p:set>
                    <p:animEffect transition="in" filter="wipe(down)">
                      <p:cBhvr>
                        <p:cTn dur="500"/>
                        <p:tgtEl>
                          <p:spTgt spid="87"/>
                        </p:tgtEl>
                      </p:cBhvr>
                    </p:animEffect>
                  </p:childTnLst>
                </p:cTn>
              </p:par>
            </p:tnLst>
          </p:tmpl>
        </p:tmplLst>
      </p:bldP>
      <p:bldP spid="88"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8"/>
                        </p:tgtEl>
                        <p:attrNameLst>
                          <p:attrName>style.visibility</p:attrName>
                        </p:attrNameLst>
                      </p:cBhvr>
                      <p:to>
                        <p:strVal val="visible"/>
                      </p:to>
                    </p:set>
                    <p:animEffect transition="in" filter="wipe(down)">
                      <p:cBhvr>
                        <p:cTn dur="500"/>
                        <p:tgtEl>
                          <p:spTgt spid="88"/>
                        </p:tgtEl>
                      </p:cBhvr>
                    </p:animEffect>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03">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27" name="Picture Placeholder 7"/>
          <p:cNvSpPr>
            <a:spLocks noGrp="1"/>
          </p:cNvSpPr>
          <p:nvPr>
            <p:ph type="pic" sz="quarter" idx="15" hasCustomPrompt="1"/>
          </p:nvPr>
        </p:nvSpPr>
        <p:spPr>
          <a:xfrm>
            <a:off x="871807" y="1496124"/>
            <a:ext cx="2446415" cy="3793125"/>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28" name="Picture Placeholder 7"/>
          <p:cNvSpPr>
            <a:spLocks noGrp="1"/>
          </p:cNvSpPr>
          <p:nvPr>
            <p:ph type="pic" sz="quarter" idx="16" hasCustomPrompt="1"/>
          </p:nvPr>
        </p:nvSpPr>
        <p:spPr>
          <a:xfrm>
            <a:off x="3561387" y="1496124"/>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31" name="Picture Placeholder 7"/>
          <p:cNvSpPr>
            <a:spLocks noGrp="1"/>
          </p:cNvSpPr>
          <p:nvPr>
            <p:ph type="pic" sz="quarter" idx="17" hasCustomPrompt="1"/>
          </p:nvPr>
        </p:nvSpPr>
        <p:spPr>
          <a:xfrm>
            <a:off x="8934035" y="1496124"/>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32" name="Picture Placeholder 7"/>
          <p:cNvSpPr>
            <a:spLocks noGrp="1"/>
          </p:cNvSpPr>
          <p:nvPr>
            <p:ph type="pic" sz="quarter" idx="18" hasCustomPrompt="1"/>
          </p:nvPr>
        </p:nvSpPr>
        <p:spPr>
          <a:xfrm>
            <a:off x="6211310" y="3493167"/>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grpSp>
        <p:nvGrpSpPr>
          <p:cNvPr id="33" name="Group 32"/>
          <p:cNvGrpSpPr/>
          <p:nvPr userDrawn="1"/>
        </p:nvGrpSpPr>
        <p:grpSpPr>
          <a:xfrm>
            <a:off x="3552748" y="3427294"/>
            <a:ext cx="2381299" cy="1861956"/>
            <a:chOff x="2664561" y="2570470"/>
            <a:chExt cx="1785974" cy="1396467"/>
          </a:xfrm>
        </p:grpSpPr>
        <p:sp>
          <p:nvSpPr>
            <p:cNvPr id="34" name="Rectangle 33"/>
            <p:cNvSpPr/>
            <p:nvPr/>
          </p:nvSpPr>
          <p:spPr>
            <a:xfrm>
              <a:off x="2664561" y="2570470"/>
              <a:ext cx="1785974" cy="13470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5" name="Rectangle 34"/>
            <p:cNvSpPr/>
            <p:nvPr/>
          </p:nvSpPr>
          <p:spPr>
            <a:xfrm>
              <a:off x="2664561" y="2619875"/>
              <a:ext cx="1785974" cy="13470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36" name="Group 3"/>
          <p:cNvGrpSpPr/>
          <p:nvPr userDrawn="1"/>
        </p:nvGrpSpPr>
        <p:grpSpPr>
          <a:xfrm>
            <a:off x="8925396" y="3417134"/>
            <a:ext cx="2381299" cy="1872116"/>
            <a:chOff x="6694047" y="2562850"/>
            <a:chExt cx="1785974" cy="1404087"/>
          </a:xfrm>
        </p:grpSpPr>
        <p:sp>
          <p:nvSpPr>
            <p:cNvPr id="37" name="Rectangle 36"/>
            <p:cNvSpPr/>
            <p:nvPr/>
          </p:nvSpPr>
          <p:spPr>
            <a:xfrm>
              <a:off x="6694047" y="2562850"/>
              <a:ext cx="1785974" cy="134706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8" name="Rectangle 37"/>
            <p:cNvSpPr/>
            <p:nvPr/>
          </p:nvSpPr>
          <p:spPr>
            <a:xfrm>
              <a:off x="6694047" y="2619875"/>
              <a:ext cx="1785974" cy="13470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39" name="Group 2"/>
          <p:cNvGrpSpPr/>
          <p:nvPr userDrawn="1"/>
        </p:nvGrpSpPr>
        <p:grpSpPr>
          <a:xfrm>
            <a:off x="6211309" y="1496124"/>
            <a:ext cx="2381299" cy="1876243"/>
            <a:chOff x="4658482" y="1122093"/>
            <a:chExt cx="1785974" cy="1407182"/>
          </a:xfrm>
        </p:grpSpPr>
        <p:sp>
          <p:nvSpPr>
            <p:cNvPr id="40" name="Rectangle 39"/>
            <p:cNvSpPr/>
            <p:nvPr/>
          </p:nvSpPr>
          <p:spPr>
            <a:xfrm>
              <a:off x="4658482" y="1182213"/>
              <a:ext cx="1785974" cy="1347062"/>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41" name="Rectangle 40"/>
            <p:cNvSpPr/>
            <p:nvPr/>
          </p:nvSpPr>
          <p:spPr>
            <a:xfrm>
              <a:off x="4658482" y="1122093"/>
              <a:ext cx="1785974" cy="13470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wipe(down)">
                                      <p:cBhvr>
                                        <p:cTn id="11" dur="500"/>
                                        <p:tgtEl>
                                          <p:spTgt spid="17">
                                            <p:txEl>
                                              <p:pRg st="0" end="0"/>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500"/>
                                        <p:tgtEl>
                                          <p:spTgt spid="2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00"/>
                                        <p:tgtEl>
                                          <p:spTgt spid="33"/>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500"/>
                                        <p:tgtEl>
                                          <p:spTgt spid="39"/>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down)">
                                      <p:cBhvr>
                                        <p:cTn id="31" dur="500"/>
                                        <p:tgtEl>
                                          <p:spTgt spid="32"/>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down)">
                                      <p:cBhvr>
                                        <p:cTn id="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22" presetClass="entr" presetSubtype="4"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down)">
                      <p:cBhvr>
                        <p:cTn dur="500"/>
                        <p:tgtEl>
                          <p:spTgt spid="17"/>
                        </p:tgtEl>
                      </p:cBhvr>
                    </p:animEffect>
                  </p:childTnLst>
                </p:cTn>
              </p:par>
            </p:tnLst>
          </p:tmpl>
        </p:tmplLst>
      </p:bldP>
      <p:bldP spid="27" grpId="0"/>
      <p:bldP spid="28" grpId="0"/>
      <p:bldP spid="31" grpId="0"/>
      <p:bldP spid="32"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04">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grpSp>
        <p:nvGrpSpPr>
          <p:cNvPr id="44" name="Group 43"/>
          <p:cNvGrpSpPr/>
          <p:nvPr userDrawn="1"/>
        </p:nvGrpSpPr>
        <p:grpSpPr>
          <a:xfrm>
            <a:off x="6333439" y="1907853"/>
            <a:ext cx="2381299" cy="1392120"/>
            <a:chOff x="4750079" y="1706835"/>
            <a:chExt cx="1785974" cy="1044090"/>
          </a:xfrm>
        </p:grpSpPr>
        <p:sp>
          <p:nvSpPr>
            <p:cNvPr id="45" name="Rectangle 44"/>
            <p:cNvSpPr/>
            <p:nvPr/>
          </p:nvSpPr>
          <p:spPr>
            <a:xfrm>
              <a:off x="4750079" y="1747885"/>
              <a:ext cx="1785974" cy="100304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46" name="Rectangle 45"/>
            <p:cNvSpPr/>
            <p:nvPr/>
          </p:nvSpPr>
          <p:spPr>
            <a:xfrm>
              <a:off x="4750079" y="1706835"/>
              <a:ext cx="1785974" cy="1003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47" name="Group 46"/>
          <p:cNvGrpSpPr/>
          <p:nvPr userDrawn="1"/>
        </p:nvGrpSpPr>
        <p:grpSpPr>
          <a:xfrm>
            <a:off x="8943340" y="1907853"/>
            <a:ext cx="2381299" cy="1392120"/>
            <a:chOff x="6707505" y="1706835"/>
            <a:chExt cx="1785974" cy="1044090"/>
          </a:xfrm>
        </p:grpSpPr>
        <p:sp>
          <p:nvSpPr>
            <p:cNvPr id="48" name="Rectangle 47"/>
            <p:cNvSpPr/>
            <p:nvPr/>
          </p:nvSpPr>
          <p:spPr>
            <a:xfrm>
              <a:off x="6707505" y="1747885"/>
              <a:ext cx="1785974" cy="100304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49" name="Rectangle 48"/>
            <p:cNvSpPr/>
            <p:nvPr/>
          </p:nvSpPr>
          <p:spPr>
            <a:xfrm>
              <a:off x="6707505" y="1706835"/>
              <a:ext cx="1785974" cy="1003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50" name="Group 49"/>
          <p:cNvGrpSpPr/>
          <p:nvPr userDrawn="1"/>
        </p:nvGrpSpPr>
        <p:grpSpPr>
          <a:xfrm>
            <a:off x="6333439" y="3356131"/>
            <a:ext cx="2381299" cy="1393668"/>
            <a:chOff x="4750079" y="2793043"/>
            <a:chExt cx="1785974" cy="1045251"/>
          </a:xfrm>
        </p:grpSpPr>
        <p:sp>
          <p:nvSpPr>
            <p:cNvPr id="51" name="Rectangle 50"/>
            <p:cNvSpPr/>
            <p:nvPr/>
          </p:nvSpPr>
          <p:spPr>
            <a:xfrm>
              <a:off x="4750079" y="2793043"/>
              <a:ext cx="1785974" cy="10030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52" name="Rectangle 51"/>
            <p:cNvSpPr/>
            <p:nvPr/>
          </p:nvSpPr>
          <p:spPr>
            <a:xfrm>
              <a:off x="4750079" y="2835254"/>
              <a:ext cx="1785974" cy="10030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53" name="Group 52"/>
          <p:cNvGrpSpPr/>
          <p:nvPr userDrawn="1"/>
        </p:nvGrpSpPr>
        <p:grpSpPr>
          <a:xfrm>
            <a:off x="8943340" y="3356131"/>
            <a:ext cx="2381299" cy="1393668"/>
            <a:chOff x="6707505" y="2793043"/>
            <a:chExt cx="1785974" cy="1045251"/>
          </a:xfrm>
        </p:grpSpPr>
        <p:sp>
          <p:nvSpPr>
            <p:cNvPr id="54" name="Rectangle 53"/>
            <p:cNvSpPr/>
            <p:nvPr/>
          </p:nvSpPr>
          <p:spPr>
            <a:xfrm>
              <a:off x="6707505" y="2793043"/>
              <a:ext cx="1785974" cy="100304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55" name="Rectangle 54"/>
            <p:cNvSpPr/>
            <p:nvPr/>
          </p:nvSpPr>
          <p:spPr>
            <a:xfrm>
              <a:off x="6707505" y="2835254"/>
              <a:ext cx="1785974" cy="10030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sp>
        <p:nvSpPr>
          <p:cNvPr id="56" name="Picture Placeholder 7"/>
          <p:cNvSpPr>
            <a:spLocks noGrp="1"/>
          </p:cNvSpPr>
          <p:nvPr>
            <p:ph type="pic" sz="quarter" idx="15" hasCustomPrompt="1"/>
          </p:nvPr>
        </p:nvSpPr>
        <p:spPr>
          <a:xfrm>
            <a:off x="891856" y="1907853"/>
            <a:ext cx="5178745" cy="2841947"/>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wipe(down)">
                                      <p:cBhvr>
                                        <p:cTn id="11" dur="500"/>
                                        <p:tgtEl>
                                          <p:spTgt spid="17">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down)">
                                      <p:cBhvr>
                                        <p:cTn id="23" dur="500"/>
                                        <p:tgtEl>
                                          <p:spTgt spid="4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down)">
                                      <p:cBhvr>
                                        <p:cTn id="27" dur="500"/>
                                        <p:tgtEl>
                                          <p:spTgt spid="5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down)">
                                      <p:cBhvr>
                                        <p:cTn id="3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22" presetClass="entr" presetSubtype="4"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down)">
                      <p:cBhvr>
                        <p:cTn dur="500"/>
                        <p:tgtEl>
                          <p:spTgt spid="17"/>
                        </p:tgtEl>
                      </p:cBhvr>
                    </p:animEffect>
                  </p:childTnLst>
                </p:cTn>
              </p:par>
            </p:tnLst>
          </p:tmpl>
        </p:tmplLst>
      </p:bldP>
      <p:bldP spid="5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ic05">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20" name="Picture Placeholder 7"/>
          <p:cNvSpPr>
            <a:spLocks noGrp="1"/>
          </p:cNvSpPr>
          <p:nvPr>
            <p:ph type="pic" sz="quarter" idx="15" hasCustomPrompt="1"/>
          </p:nvPr>
        </p:nvSpPr>
        <p:spPr>
          <a:xfrm>
            <a:off x="0" y="1337124"/>
            <a:ext cx="12170443" cy="3006597"/>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wipe(down)">
                                      <p:cBhvr>
                                        <p:cTn id="11" dur="500"/>
                                        <p:tgtEl>
                                          <p:spTgt spid="17">
                                            <p:txEl>
                                              <p:pRg st="0" end="0"/>
                                            </p:txEl>
                                          </p:spTgt>
                                        </p:tgtEl>
                                      </p:cBhvr>
                                    </p:animEffect>
                                  </p:childTnLst>
                                </p:cTn>
                              </p:par>
                            </p:childTnLst>
                          </p:cTn>
                        </p:par>
                        <p:par>
                          <p:cTn id="12" fill="hold">
                            <p:stCondLst>
                              <p:cond delay="100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22" presetClass="entr" presetSubtype="4"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down)">
                      <p:cBhvr>
                        <p:cTn dur="500"/>
                        <p:tgtEl>
                          <p:spTgt spid="17"/>
                        </p:tgtEl>
                      </p:cBhvr>
                    </p:animEffect>
                  </p:childTnLst>
                </p:cTn>
              </p:par>
            </p:tnLst>
          </p:tmpl>
        </p:tmplLst>
      </p:bldP>
      <p:bldP spid="20"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our Pic Ver">
    <p:spTree>
      <p:nvGrpSpPr>
        <p:cNvPr id="1" name=""/>
        <p:cNvGrpSpPr/>
        <p:nvPr/>
      </p:nvGrpSpPr>
      <p:grpSpPr>
        <a:xfrm>
          <a:off x="0" y="0"/>
          <a:ext cx="0" cy="0"/>
          <a:chOff x="0" y="0"/>
          <a:chExt cx="0" cy="0"/>
        </a:xfrm>
      </p:grpSpPr>
      <p:sp>
        <p:nvSpPr>
          <p:cNvPr id="12" name="Picture Placeholder 7"/>
          <p:cNvSpPr>
            <a:spLocks noGrp="1"/>
          </p:cNvSpPr>
          <p:nvPr>
            <p:ph type="pic" sz="quarter" idx="15" hasCustomPrompt="1"/>
          </p:nvPr>
        </p:nvSpPr>
        <p:spPr>
          <a:xfrm>
            <a:off x="590995" y="1416445"/>
            <a:ext cx="3469533"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4" name="Rectangle 3"/>
          <p:cNvSpPr/>
          <p:nvPr userDrawn="1"/>
        </p:nvSpPr>
        <p:spPr>
          <a:xfrm>
            <a:off x="590995" y="3221854"/>
            <a:ext cx="3469532" cy="561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8"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9"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10" name="Round Same Side Corner Rectangle 9"/>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11"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13" name="Text Placeholder 3"/>
          <p:cNvSpPr>
            <a:spLocks noGrp="1"/>
          </p:cNvSpPr>
          <p:nvPr>
            <p:ph type="body" sz="half" idx="17"/>
          </p:nvPr>
        </p:nvSpPr>
        <p:spPr>
          <a:xfrm>
            <a:off x="680828" y="3363020"/>
            <a:ext cx="3324755"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14" name="Picture Placeholder 7"/>
          <p:cNvSpPr>
            <a:spLocks noGrp="1"/>
          </p:cNvSpPr>
          <p:nvPr>
            <p:ph type="pic" sz="quarter" idx="18" hasCustomPrompt="1"/>
          </p:nvPr>
        </p:nvSpPr>
        <p:spPr>
          <a:xfrm>
            <a:off x="4344200" y="1416445"/>
            <a:ext cx="3469533"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15" name="Rectangle 14"/>
          <p:cNvSpPr/>
          <p:nvPr userDrawn="1"/>
        </p:nvSpPr>
        <p:spPr>
          <a:xfrm>
            <a:off x="4344201" y="3221854"/>
            <a:ext cx="3469532" cy="5612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16" name="Text Placeholder 3"/>
          <p:cNvSpPr>
            <a:spLocks noGrp="1"/>
          </p:cNvSpPr>
          <p:nvPr>
            <p:ph type="body" sz="half" idx="19"/>
          </p:nvPr>
        </p:nvSpPr>
        <p:spPr>
          <a:xfrm>
            <a:off x="4434033" y="3363020"/>
            <a:ext cx="3324755"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17" name="Picture Placeholder 7"/>
          <p:cNvSpPr>
            <a:spLocks noGrp="1"/>
          </p:cNvSpPr>
          <p:nvPr>
            <p:ph type="pic" sz="quarter" idx="20" hasCustomPrompt="1"/>
          </p:nvPr>
        </p:nvSpPr>
        <p:spPr>
          <a:xfrm>
            <a:off x="8094767" y="1416445"/>
            <a:ext cx="3469533"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18" name="Rectangle 17"/>
          <p:cNvSpPr/>
          <p:nvPr userDrawn="1"/>
        </p:nvSpPr>
        <p:spPr>
          <a:xfrm>
            <a:off x="8094767" y="3221854"/>
            <a:ext cx="3469532" cy="5612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19" name="Text Placeholder 3"/>
          <p:cNvSpPr>
            <a:spLocks noGrp="1"/>
          </p:cNvSpPr>
          <p:nvPr>
            <p:ph type="body" sz="half" idx="21"/>
          </p:nvPr>
        </p:nvSpPr>
        <p:spPr>
          <a:xfrm>
            <a:off x="8184600" y="3363020"/>
            <a:ext cx="3324755"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20" name="Picture Placeholder 7"/>
          <p:cNvSpPr>
            <a:spLocks noGrp="1"/>
          </p:cNvSpPr>
          <p:nvPr>
            <p:ph type="pic" sz="quarter" idx="22" hasCustomPrompt="1"/>
          </p:nvPr>
        </p:nvSpPr>
        <p:spPr>
          <a:xfrm>
            <a:off x="590995" y="3990752"/>
            <a:ext cx="3469533"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21" name="Rectangle 20"/>
          <p:cNvSpPr/>
          <p:nvPr userDrawn="1"/>
        </p:nvSpPr>
        <p:spPr>
          <a:xfrm>
            <a:off x="590995" y="5796160"/>
            <a:ext cx="3469532" cy="5612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2" name="Text Placeholder 3"/>
          <p:cNvSpPr>
            <a:spLocks noGrp="1"/>
          </p:cNvSpPr>
          <p:nvPr>
            <p:ph type="body" sz="half" idx="23"/>
          </p:nvPr>
        </p:nvSpPr>
        <p:spPr>
          <a:xfrm>
            <a:off x="680828" y="5937327"/>
            <a:ext cx="3324755"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23" name="Picture Placeholder 7"/>
          <p:cNvSpPr>
            <a:spLocks noGrp="1"/>
          </p:cNvSpPr>
          <p:nvPr>
            <p:ph type="pic" sz="quarter" idx="24" hasCustomPrompt="1"/>
          </p:nvPr>
        </p:nvSpPr>
        <p:spPr>
          <a:xfrm>
            <a:off x="4344200" y="3990752"/>
            <a:ext cx="3469533"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24" name="Rectangle 23"/>
          <p:cNvSpPr/>
          <p:nvPr userDrawn="1"/>
        </p:nvSpPr>
        <p:spPr>
          <a:xfrm>
            <a:off x="4344201" y="5796160"/>
            <a:ext cx="3469532" cy="5612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5" name="Text Placeholder 3"/>
          <p:cNvSpPr>
            <a:spLocks noGrp="1"/>
          </p:cNvSpPr>
          <p:nvPr>
            <p:ph type="body" sz="half" idx="25"/>
          </p:nvPr>
        </p:nvSpPr>
        <p:spPr>
          <a:xfrm>
            <a:off x="4434033" y="5937327"/>
            <a:ext cx="3324755"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26" name="Picture Placeholder 7"/>
          <p:cNvSpPr>
            <a:spLocks noGrp="1"/>
          </p:cNvSpPr>
          <p:nvPr>
            <p:ph type="pic" sz="quarter" idx="26" hasCustomPrompt="1"/>
          </p:nvPr>
        </p:nvSpPr>
        <p:spPr>
          <a:xfrm>
            <a:off x="8094767" y="3990752"/>
            <a:ext cx="3469533" cy="1805409"/>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27" name="Rectangle 26"/>
          <p:cNvSpPr/>
          <p:nvPr userDrawn="1"/>
        </p:nvSpPr>
        <p:spPr>
          <a:xfrm>
            <a:off x="8094767" y="5796160"/>
            <a:ext cx="3469532" cy="56122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8" name="Text Placeholder 3"/>
          <p:cNvSpPr>
            <a:spLocks noGrp="1"/>
          </p:cNvSpPr>
          <p:nvPr>
            <p:ph type="body" sz="half" idx="27"/>
          </p:nvPr>
        </p:nvSpPr>
        <p:spPr>
          <a:xfrm>
            <a:off x="8184600" y="5937327"/>
            <a:ext cx="3324755" cy="257040"/>
          </a:xfrm>
          <a:prstGeom prst="rect">
            <a:avLst/>
          </a:prstGeom>
        </p:spPr>
        <p:txBody>
          <a:bodyPr wrap="none" lIns="0" tIns="0" rIns="0" bIns="0" anchor="ctr">
            <a:noAutofit/>
          </a:bodyPr>
          <a:lstStyle>
            <a:lvl1pPr marL="0" indent="0" algn="ctr">
              <a:buNone/>
              <a:defRPr sz="1600"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down)">
                                      <p:cBhvr>
                                        <p:cTn id="11" dur="500"/>
                                        <p:tgtEl>
                                          <p:spTgt spid="9">
                                            <p:txEl>
                                              <p:pRg st="0" end="0"/>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2000"/>
                            </p:stCondLst>
                            <p:childTnLst>
                              <p:par>
                                <p:cTn id="21" presetID="22" presetClass="entr" presetSubtype="4" fill="hold" grpId="0" nodeType="afterEffect" nodePh="1">
                                  <p:stCondLst>
                                    <p:cond delay="0"/>
                                  </p:stCondLst>
                                  <p:endCondLst>
                                    <p:cond evt="begin" delay="0">
                                      <p:tn val="21"/>
                                    </p:cond>
                                  </p:end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wipe(down)">
                                      <p:cBhvr>
                                        <p:cTn id="23" dur="500"/>
                                        <p:tgtEl>
                                          <p:spTgt spid="13">
                                            <p:txEl>
                                              <p:pRg st="0" end="0"/>
                                            </p:tx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childTnLst>
                          </p:cTn>
                        </p:par>
                        <p:par>
                          <p:cTn id="32" fill="hold">
                            <p:stCondLst>
                              <p:cond delay="3500"/>
                            </p:stCondLst>
                            <p:childTnLst>
                              <p:par>
                                <p:cTn id="33" presetID="22" presetClass="entr" presetSubtype="4" fill="hold" grpId="0" nodeType="afterEffect" nodePh="1">
                                  <p:stCondLst>
                                    <p:cond delay="0"/>
                                  </p:stCondLst>
                                  <p:endCondLst>
                                    <p:cond evt="begin" delay="0">
                                      <p:tn val="33"/>
                                    </p:cond>
                                  </p:endCondLst>
                                  <p:childTnLst>
                                    <p:set>
                                      <p:cBhvr>
                                        <p:cTn id="34" dur="1" fill="hold">
                                          <p:stCondLst>
                                            <p:cond delay="0"/>
                                          </p:stCondLst>
                                        </p:cTn>
                                        <p:tgtEl>
                                          <p:spTgt spid="16">
                                            <p:txEl>
                                              <p:pRg st="0" end="0"/>
                                            </p:txEl>
                                          </p:spTgt>
                                        </p:tgtEl>
                                        <p:attrNameLst>
                                          <p:attrName>style.visibility</p:attrName>
                                        </p:attrNameLst>
                                      </p:cBhvr>
                                      <p:to>
                                        <p:strVal val="visible"/>
                                      </p:to>
                                    </p:set>
                                    <p:animEffect transition="in" filter="wipe(down)">
                                      <p:cBhvr>
                                        <p:cTn id="35" dur="500"/>
                                        <p:tgtEl>
                                          <p:spTgt spid="16">
                                            <p:txEl>
                                              <p:pRg st="0" end="0"/>
                                            </p:txEl>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childTnLst>
                          </p:cTn>
                        </p:par>
                        <p:par>
                          <p:cTn id="44" fill="hold">
                            <p:stCondLst>
                              <p:cond delay="5000"/>
                            </p:stCondLst>
                            <p:childTnLst>
                              <p:par>
                                <p:cTn id="45" presetID="22" presetClass="entr" presetSubtype="4" fill="hold" grpId="0" nodeType="afterEffect" nodePh="1">
                                  <p:stCondLst>
                                    <p:cond delay="0"/>
                                  </p:stCondLst>
                                  <p:endCondLst>
                                    <p:cond evt="begin" delay="0">
                                      <p:tn val="45"/>
                                    </p:cond>
                                  </p:endCondLst>
                                  <p:childTnLst>
                                    <p:set>
                                      <p:cBhvr>
                                        <p:cTn id="46" dur="1" fill="hold">
                                          <p:stCondLst>
                                            <p:cond delay="0"/>
                                          </p:stCondLst>
                                        </p:cTn>
                                        <p:tgtEl>
                                          <p:spTgt spid="19">
                                            <p:txEl>
                                              <p:pRg st="0" end="0"/>
                                            </p:txEl>
                                          </p:spTgt>
                                        </p:tgtEl>
                                        <p:attrNameLst>
                                          <p:attrName>style.visibility</p:attrName>
                                        </p:attrNameLst>
                                      </p:cBhvr>
                                      <p:to>
                                        <p:strVal val="visible"/>
                                      </p:to>
                                    </p:set>
                                    <p:animEffect transition="in" filter="wipe(down)">
                                      <p:cBhvr>
                                        <p:cTn id="47" dur="500"/>
                                        <p:tgtEl>
                                          <p:spTgt spid="19">
                                            <p:txEl>
                                              <p:pRg st="0" end="0"/>
                                            </p:txEl>
                                          </p:spTgt>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500"/>
                                        <p:tgtEl>
                                          <p:spTgt spid="20"/>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par>
                          <p:cTn id="56" fill="hold">
                            <p:stCondLst>
                              <p:cond delay="6500"/>
                            </p:stCondLst>
                            <p:childTnLst>
                              <p:par>
                                <p:cTn id="57" presetID="22" presetClass="entr" presetSubtype="4" fill="hold" grpId="0" nodeType="afterEffect" nodePh="1">
                                  <p:stCondLst>
                                    <p:cond delay="0"/>
                                  </p:stCondLst>
                                  <p:endCondLst>
                                    <p:cond evt="begin" delay="0">
                                      <p:tn val="57"/>
                                    </p:cond>
                                  </p:endCondLst>
                                  <p:childTnLst>
                                    <p:set>
                                      <p:cBhvr>
                                        <p:cTn id="58" dur="1" fill="hold">
                                          <p:stCondLst>
                                            <p:cond delay="0"/>
                                          </p:stCondLst>
                                        </p:cTn>
                                        <p:tgtEl>
                                          <p:spTgt spid="22">
                                            <p:txEl>
                                              <p:pRg st="0" end="0"/>
                                            </p:txEl>
                                          </p:spTgt>
                                        </p:tgtEl>
                                        <p:attrNameLst>
                                          <p:attrName>style.visibility</p:attrName>
                                        </p:attrNameLst>
                                      </p:cBhvr>
                                      <p:to>
                                        <p:strVal val="visible"/>
                                      </p:to>
                                    </p:set>
                                    <p:animEffect transition="in" filter="wipe(down)">
                                      <p:cBhvr>
                                        <p:cTn id="59" dur="500"/>
                                        <p:tgtEl>
                                          <p:spTgt spid="22">
                                            <p:txEl>
                                              <p:pRg st="0" end="0"/>
                                            </p:txEl>
                                          </p:spTgt>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down)">
                                      <p:cBhvr>
                                        <p:cTn id="67" dur="500"/>
                                        <p:tgtEl>
                                          <p:spTgt spid="24"/>
                                        </p:tgtEl>
                                      </p:cBhvr>
                                    </p:animEffect>
                                  </p:childTnLst>
                                </p:cTn>
                              </p:par>
                            </p:childTnLst>
                          </p:cTn>
                        </p:par>
                        <p:par>
                          <p:cTn id="68" fill="hold">
                            <p:stCondLst>
                              <p:cond delay="8000"/>
                            </p:stCondLst>
                            <p:childTnLst>
                              <p:par>
                                <p:cTn id="69" presetID="22" presetClass="entr" presetSubtype="4" fill="hold" grpId="0" nodeType="afterEffect" nodePh="1">
                                  <p:stCondLst>
                                    <p:cond delay="0"/>
                                  </p:stCondLst>
                                  <p:endCondLst>
                                    <p:cond evt="begin" delay="0">
                                      <p:tn val="69"/>
                                    </p:cond>
                                  </p:endCondLst>
                                  <p:childTnLst>
                                    <p:set>
                                      <p:cBhvr>
                                        <p:cTn id="70" dur="1" fill="hold">
                                          <p:stCondLst>
                                            <p:cond delay="0"/>
                                          </p:stCondLst>
                                        </p:cTn>
                                        <p:tgtEl>
                                          <p:spTgt spid="25">
                                            <p:txEl>
                                              <p:pRg st="0" end="0"/>
                                            </p:txEl>
                                          </p:spTgt>
                                        </p:tgtEl>
                                        <p:attrNameLst>
                                          <p:attrName>style.visibility</p:attrName>
                                        </p:attrNameLst>
                                      </p:cBhvr>
                                      <p:to>
                                        <p:strVal val="visible"/>
                                      </p:to>
                                    </p:set>
                                    <p:animEffect transition="in" filter="wipe(down)">
                                      <p:cBhvr>
                                        <p:cTn id="71" dur="500"/>
                                        <p:tgtEl>
                                          <p:spTgt spid="25">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down)">
                                      <p:cBhvr>
                                        <p:cTn id="75" dur="500"/>
                                        <p:tgtEl>
                                          <p:spTgt spid="26"/>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down)">
                                      <p:cBhvr>
                                        <p:cTn id="79" dur="500"/>
                                        <p:tgtEl>
                                          <p:spTgt spid="27"/>
                                        </p:tgtEl>
                                      </p:cBhvr>
                                    </p:animEffect>
                                  </p:childTnLst>
                                </p:cTn>
                              </p:par>
                            </p:childTnLst>
                          </p:cTn>
                        </p:par>
                        <p:par>
                          <p:cTn id="80" fill="hold">
                            <p:stCondLst>
                              <p:cond delay="9500"/>
                            </p:stCondLst>
                            <p:childTnLst>
                              <p:par>
                                <p:cTn id="81" presetID="22" presetClass="entr" presetSubtype="4" fill="hold" grpId="0" nodeType="afterEffect" nodePh="1">
                                  <p:stCondLst>
                                    <p:cond delay="0"/>
                                  </p:stCondLst>
                                  <p:endCondLst>
                                    <p:cond evt="begin" delay="0">
                                      <p:tn val="81"/>
                                    </p:cond>
                                  </p:endCondLst>
                                  <p:childTnLst>
                                    <p:set>
                                      <p:cBhvr>
                                        <p:cTn id="82" dur="1" fill="hold">
                                          <p:stCondLst>
                                            <p:cond delay="0"/>
                                          </p:stCondLst>
                                        </p:cTn>
                                        <p:tgtEl>
                                          <p:spTgt spid="28">
                                            <p:txEl>
                                              <p:pRg st="0" end="0"/>
                                            </p:txEl>
                                          </p:spTgt>
                                        </p:tgtEl>
                                        <p:attrNameLst>
                                          <p:attrName>style.visibility</p:attrName>
                                        </p:attrNameLst>
                                      </p:cBhvr>
                                      <p:to>
                                        <p:strVal val="visible"/>
                                      </p:to>
                                    </p:set>
                                    <p:animEffect transition="in" filter="wipe(down)">
                                      <p:cBhvr>
                                        <p:cTn id="83"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animBg="1"/>
      <p:bldP spid="8" grpId="0"/>
      <p:bldP spid="9" grpId="0" build="p">
        <p:tmplLst>
          <p:tmpl lvl="1">
            <p:tnLst>
              <p:par>
                <p:cTn presetID="22" presetClass="entr" presetSubtype="4"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down)">
                      <p:cBhvr>
                        <p:cTn dur="500"/>
                        <p:tgtEl>
                          <p:spTgt spid="9"/>
                        </p:tgtEl>
                      </p:cBhvr>
                    </p:animEffect>
                  </p:childTnLst>
                </p:cTn>
              </p:par>
            </p:tnLst>
          </p:tmpl>
        </p:tmplLst>
      </p:bldP>
      <p:bldP spid="13"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13"/>
                        </p:tgtEl>
                        <p:attrNameLst>
                          <p:attrName>style.visibility</p:attrName>
                        </p:attrNameLst>
                      </p:cBhvr>
                      <p:to>
                        <p:strVal val="visible"/>
                      </p:to>
                    </p:set>
                    <p:animEffect transition="in" filter="wipe(down)">
                      <p:cBhvr>
                        <p:cTn dur="500"/>
                        <p:tgtEl>
                          <p:spTgt spid="13"/>
                        </p:tgtEl>
                      </p:cBhvr>
                    </p:animEffect>
                  </p:childTnLst>
                </p:cTn>
              </p:par>
            </p:tnLst>
          </p:tmpl>
        </p:tmplLst>
      </p:bldP>
      <p:bldP spid="14" grpId="0"/>
      <p:bldP spid="15" grpId="0" animBg="1"/>
      <p:bldP spid="16"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16"/>
                        </p:tgtEl>
                        <p:attrNameLst>
                          <p:attrName>style.visibility</p:attrName>
                        </p:attrNameLst>
                      </p:cBhvr>
                      <p:to>
                        <p:strVal val="visible"/>
                      </p:to>
                    </p:set>
                    <p:animEffect transition="in" filter="wipe(down)">
                      <p:cBhvr>
                        <p:cTn dur="500"/>
                        <p:tgtEl>
                          <p:spTgt spid="16"/>
                        </p:tgtEl>
                      </p:cBhvr>
                    </p:animEffect>
                  </p:childTnLst>
                </p:cTn>
              </p:par>
            </p:tnLst>
          </p:tmpl>
        </p:tmplLst>
      </p:bldP>
      <p:bldP spid="17" grpId="0"/>
      <p:bldP spid="18" grpId="0" animBg="1"/>
      <p:bldP spid="1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Effect transition="in" filter="wipe(down)">
                      <p:cBhvr>
                        <p:cTn dur="500"/>
                        <p:tgtEl>
                          <p:spTgt spid="19"/>
                        </p:tgtEl>
                      </p:cBhvr>
                    </p:animEffect>
                  </p:childTnLst>
                </p:cTn>
              </p:par>
            </p:tnLst>
          </p:tmpl>
        </p:tmplLst>
      </p:bldP>
      <p:bldP spid="20" grpId="0"/>
      <p:bldP spid="21" grpId="0" animBg="1"/>
      <p:bldP spid="2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2"/>
                        </p:tgtEl>
                        <p:attrNameLst>
                          <p:attrName>style.visibility</p:attrName>
                        </p:attrNameLst>
                      </p:cBhvr>
                      <p:to>
                        <p:strVal val="visible"/>
                      </p:to>
                    </p:set>
                    <p:animEffect transition="in" filter="wipe(down)">
                      <p:cBhvr>
                        <p:cTn dur="500"/>
                        <p:tgtEl>
                          <p:spTgt spid="22"/>
                        </p:tgtEl>
                      </p:cBhvr>
                    </p:animEffect>
                  </p:childTnLst>
                </p:cTn>
              </p:par>
            </p:tnLst>
          </p:tmpl>
        </p:tmplLst>
      </p:bldP>
      <p:bldP spid="23" grpId="0"/>
      <p:bldP spid="24" grpId="0" animBg="1"/>
      <p:bldP spid="25"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5"/>
                        </p:tgtEl>
                        <p:attrNameLst>
                          <p:attrName>style.visibility</p:attrName>
                        </p:attrNameLst>
                      </p:cBhvr>
                      <p:to>
                        <p:strVal val="visible"/>
                      </p:to>
                    </p:set>
                    <p:animEffect transition="in" filter="wipe(down)">
                      <p:cBhvr>
                        <p:cTn dur="500"/>
                        <p:tgtEl>
                          <p:spTgt spid="25"/>
                        </p:tgtEl>
                      </p:cBhvr>
                    </p:animEffect>
                  </p:childTnLst>
                </p:cTn>
              </p:par>
            </p:tnLst>
          </p:tmpl>
        </p:tmplLst>
      </p:bldP>
      <p:bldP spid="26" grpId="0"/>
      <p:bldP spid="27" grpId="0" animBg="1"/>
      <p:bldP spid="28"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28"/>
                        </p:tgtEl>
                        <p:attrNameLst>
                          <p:attrName>style.visibility</p:attrName>
                        </p:attrNameLst>
                      </p:cBhvr>
                      <p:to>
                        <p:strVal val="visible"/>
                      </p:to>
                    </p:set>
                    <p:animEffect transition="in" filter="wipe(down)">
                      <p:cBhvr>
                        <p:cTn dur="500"/>
                        <p:tgtEl>
                          <p:spTgt spid="28"/>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06">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10" name="Rectangle 9"/>
          <p:cNvSpPr/>
          <p:nvPr userDrawn="1"/>
        </p:nvSpPr>
        <p:spPr>
          <a:xfrm>
            <a:off x="675960" y="4674776"/>
            <a:ext cx="2415165" cy="13373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11" name="Rectangle 10"/>
          <p:cNvSpPr/>
          <p:nvPr userDrawn="1"/>
        </p:nvSpPr>
        <p:spPr>
          <a:xfrm>
            <a:off x="3408214" y="4674776"/>
            <a:ext cx="2415165" cy="13373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12" name="Picture Placeholder 7"/>
          <p:cNvSpPr>
            <a:spLocks noGrp="1"/>
          </p:cNvSpPr>
          <p:nvPr>
            <p:ph type="pic" sz="quarter" idx="15" hasCustomPrompt="1"/>
          </p:nvPr>
        </p:nvSpPr>
        <p:spPr>
          <a:xfrm>
            <a:off x="675961" y="1571392"/>
            <a:ext cx="5158924" cy="2841945"/>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wipe(down)">
                                      <p:cBhvr>
                                        <p:cTn id="11" dur="500"/>
                                        <p:tgtEl>
                                          <p:spTgt spid="17">
                                            <p:txEl>
                                              <p:pRg st="0" end="0"/>
                                            </p:txEl>
                                          </p:spTgt>
                                        </p:tgtEl>
                                      </p:cBhvr>
                                    </p:animEffect>
                                  </p:childTnLst>
                                </p:cTn>
                              </p:par>
                            </p:childTnLst>
                          </p:cTn>
                        </p:par>
                        <p:par>
                          <p:cTn id="12" fill="hold">
                            <p:stCondLst>
                              <p:cond delay="100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Bottom)">
                                      <p:cBhvr>
                                        <p:cTn id="20" dur="500"/>
                                        <p:tgtEl>
                                          <p:spTgt spid="10"/>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Bottom)">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22" presetClass="entr" presetSubtype="4"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down)">
                      <p:cBhvr>
                        <p:cTn dur="500"/>
                        <p:tgtEl>
                          <p:spTgt spid="17"/>
                        </p:tgtEl>
                      </p:cBhvr>
                    </p:animEffect>
                  </p:childTnLst>
                </p:cTn>
              </p:par>
            </p:tnLst>
          </p:tmpl>
        </p:tmplLst>
      </p:bldP>
      <p:bldP spid="10" grpId="0" animBg="1"/>
      <p:bldP spid="11" grpId="0" animBg="1"/>
      <p:bldP spid="1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07">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14" name="Rectangle 13"/>
          <p:cNvSpPr/>
          <p:nvPr userDrawn="1"/>
        </p:nvSpPr>
        <p:spPr>
          <a:xfrm>
            <a:off x="-10646" y="1431958"/>
            <a:ext cx="4214343" cy="2841945"/>
          </a:xfrm>
          <a:prstGeom prst="rect">
            <a:avLst/>
          </a:prstGeom>
          <a:solidFill>
            <a:schemeClr val="accent1"/>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15" name="Picture Placeholder 7"/>
          <p:cNvSpPr>
            <a:spLocks noGrp="1"/>
          </p:cNvSpPr>
          <p:nvPr>
            <p:ph type="pic" sz="quarter" idx="15" hasCustomPrompt="1"/>
          </p:nvPr>
        </p:nvSpPr>
        <p:spPr>
          <a:xfrm>
            <a:off x="4203696" y="1431958"/>
            <a:ext cx="7988304" cy="2841945"/>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wipe(down)">
                                      <p:cBhvr>
                                        <p:cTn id="11" dur="500"/>
                                        <p:tgtEl>
                                          <p:spTgt spid="17">
                                            <p:txEl>
                                              <p:pRg st="0" end="0"/>
                                            </p:txEl>
                                          </p:spTgt>
                                        </p:tgtEl>
                                      </p:cBhvr>
                                    </p:animEffect>
                                  </p:childTnLst>
                                </p:cTn>
                              </p:par>
                            </p:childTnLst>
                          </p:cTn>
                        </p:par>
                        <p:par>
                          <p:cTn id="12" fill="hold">
                            <p:stCondLst>
                              <p:cond delay="1000"/>
                            </p:stCondLst>
                            <p:childTnLst>
                              <p:par>
                                <p:cTn id="13" presetID="2" presetClass="entr" presetSubtype="2" accel="50000" decel="5000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accel="50000" decel="5000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22" presetClass="entr" presetSubtype="4"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wipe(down)">
                      <p:cBhvr>
                        <p:cTn dur="500"/>
                        <p:tgtEl>
                          <p:spTgt spid="17"/>
                        </p:tgtEl>
                      </p:cBhvr>
                    </p:animEffect>
                  </p:childTnLst>
                </p:cTn>
              </p:par>
            </p:tnLst>
          </p:tmpl>
        </p:tmplLst>
      </p:bldP>
      <p:bldP spid="14" grpId="0" animBg="1"/>
      <p:bldP spid="1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12_Custom Layout">
    <p:spTree>
      <p:nvGrpSpPr>
        <p:cNvPr id="1" name=""/>
        <p:cNvGrpSpPr/>
        <p:nvPr/>
      </p:nvGrpSpPr>
      <p:grpSpPr>
        <a:xfrm>
          <a:off x="0" y="0"/>
          <a:ext cx="0" cy="0"/>
          <a:chOff x="0" y="0"/>
          <a:chExt cx="0" cy="0"/>
        </a:xfrm>
      </p:grpSpPr>
      <p:sp>
        <p:nvSpPr>
          <p:cNvPr id="26" name="图像"/>
          <p:cNvSpPr>
            <a:spLocks noGrp="1"/>
          </p:cNvSpPr>
          <p:nvPr>
            <p:ph type="pic" idx="13"/>
          </p:nvPr>
        </p:nvSpPr>
        <p:spPr>
          <a:xfrm>
            <a:off x="-1" y="0"/>
            <a:ext cx="12192001" cy="3022601"/>
          </a:xfrm>
          <a:prstGeom prst="rect">
            <a:avLst/>
          </a:prstGeom>
        </p:spPr>
        <p:txBody>
          <a:bodyPr lIns="91439" rIns="91439">
            <a:noAutofit/>
          </a:bodyPr>
          <a:lstStyle/>
          <a:p/>
        </p:txBody>
      </p:sp>
      <p:sp>
        <p:nvSpPr>
          <p:cNvPr id="27"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c08">
    <p:spTree>
      <p:nvGrpSpPr>
        <p:cNvPr id="1" name=""/>
        <p:cNvGrpSpPr/>
        <p:nvPr/>
      </p:nvGrpSpPr>
      <p:grpSpPr>
        <a:xfrm>
          <a:off x="0" y="0"/>
          <a:ext cx="0" cy="0"/>
          <a:chOff x="0" y="0"/>
          <a:chExt cx="0" cy="0"/>
        </a:xfrm>
      </p:grpSpPr>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10" name="Picture Placeholder 7"/>
          <p:cNvSpPr>
            <a:spLocks noGrp="1"/>
          </p:cNvSpPr>
          <p:nvPr>
            <p:ph type="pic" sz="quarter" idx="10" hasCustomPrompt="1"/>
          </p:nvPr>
        </p:nvSpPr>
        <p:spPr>
          <a:xfrm>
            <a:off x="1" y="2"/>
            <a:ext cx="12170441" cy="3966663"/>
          </a:xfrm>
          <a:prstGeom prst="downArrowCallout">
            <a:avLst>
              <a:gd name="adj1" fmla="val 35178"/>
              <a:gd name="adj2" fmla="val 13059"/>
              <a:gd name="adj3" fmla="val 7566"/>
              <a:gd name="adj4" fmla="val 92434"/>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09">
    <p:spTree>
      <p:nvGrpSpPr>
        <p:cNvPr id="1" name=""/>
        <p:cNvGrpSpPr/>
        <p:nvPr/>
      </p:nvGrpSpPr>
      <p:grpSpPr>
        <a:xfrm>
          <a:off x="0" y="0"/>
          <a:ext cx="0" cy="0"/>
          <a:chOff x="0" y="0"/>
          <a:chExt cx="0" cy="0"/>
        </a:xfrm>
      </p:grpSpPr>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7" name="Picture Placeholder 7"/>
          <p:cNvSpPr>
            <a:spLocks noGrp="1"/>
          </p:cNvSpPr>
          <p:nvPr>
            <p:ph type="pic" sz="quarter" idx="15" hasCustomPrompt="1"/>
          </p:nvPr>
        </p:nvSpPr>
        <p:spPr>
          <a:xfrm>
            <a:off x="880609" y="1639333"/>
            <a:ext cx="4908153" cy="4301321"/>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8"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9"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down)">
                                      <p:cBhvr>
                                        <p:cTn id="11" dur="500"/>
                                        <p:tgtEl>
                                          <p:spTgt spid="9">
                                            <p:txEl>
                                              <p:pRg st="0" end="0"/>
                                            </p:txEl>
                                          </p:spTgt>
                                        </p:tgtEl>
                                      </p:cBhvr>
                                    </p:animEffect>
                                  </p:childTnLst>
                                </p:cTn>
                              </p:par>
                            </p:childTnLst>
                          </p:cTn>
                        </p:par>
                        <p:par>
                          <p:cTn id="12" fill="hold">
                            <p:stCondLst>
                              <p:cond delay="100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build="p">
        <p:tmplLst>
          <p:tmpl lvl="1">
            <p:tnLst>
              <p:par>
                <p:cTn presetID="22" presetClass="entr" presetSubtype="4" fill="hold" nodeType="after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down)">
                      <p:cBhvr>
                        <p:cTn dur="500"/>
                        <p:tgtEl>
                          <p:spTgt spid="9"/>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ic10">
    <p:spTree>
      <p:nvGrpSpPr>
        <p:cNvPr id="1" name=""/>
        <p:cNvGrpSpPr/>
        <p:nvPr/>
      </p:nvGrpSpPr>
      <p:grpSpPr>
        <a:xfrm>
          <a:off x="0" y="0"/>
          <a:ext cx="0" cy="0"/>
          <a:chOff x="0" y="0"/>
          <a:chExt cx="0" cy="0"/>
        </a:xfrm>
      </p:grpSpPr>
      <p:sp>
        <p:nvSpPr>
          <p:cNvPr id="11" name="Picture Placeholder 7"/>
          <p:cNvSpPr>
            <a:spLocks noGrp="1"/>
          </p:cNvSpPr>
          <p:nvPr>
            <p:ph type="pic" sz="quarter" idx="15" hasCustomPrompt="1"/>
          </p:nvPr>
        </p:nvSpPr>
        <p:spPr>
          <a:xfrm>
            <a:off x="6249619" y="0"/>
            <a:ext cx="5942381" cy="6858000"/>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Pic10">
    <p:spTree>
      <p:nvGrpSpPr>
        <p:cNvPr id="1" name=""/>
        <p:cNvGrpSpPr/>
        <p:nvPr/>
      </p:nvGrpSpPr>
      <p:grpSpPr>
        <a:xfrm>
          <a:off x="0" y="0"/>
          <a:ext cx="0" cy="0"/>
          <a:chOff x="0" y="0"/>
          <a:chExt cx="0" cy="0"/>
        </a:xfrm>
      </p:grpSpPr>
      <p:sp>
        <p:nvSpPr>
          <p:cNvPr id="11" name="Picture Placeholder 7"/>
          <p:cNvSpPr>
            <a:spLocks noGrp="1"/>
          </p:cNvSpPr>
          <p:nvPr>
            <p:ph type="pic" sz="quarter" idx="15" hasCustomPrompt="1"/>
          </p:nvPr>
        </p:nvSpPr>
        <p:spPr>
          <a:xfrm>
            <a:off x="0" y="0"/>
            <a:ext cx="5942381" cy="6858000"/>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ort_4">
    <p:spTree>
      <p:nvGrpSpPr>
        <p:cNvPr id="1" name=""/>
        <p:cNvGrpSpPr/>
        <p:nvPr/>
      </p:nvGrpSpPr>
      <p:grpSpPr>
        <a:xfrm>
          <a:off x="0" y="0"/>
          <a:ext cx="0" cy="0"/>
          <a:chOff x="0" y="0"/>
          <a:chExt cx="0" cy="0"/>
        </a:xfrm>
      </p:grpSpPr>
      <p:sp>
        <p:nvSpPr>
          <p:cNvPr id="50" name="Picture Placeholder 7"/>
          <p:cNvSpPr>
            <a:spLocks noGrp="1"/>
          </p:cNvSpPr>
          <p:nvPr>
            <p:ph type="pic" sz="quarter" idx="10" hasCustomPrompt="1"/>
          </p:nvPr>
        </p:nvSpPr>
        <p:spPr>
          <a:xfrm>
            <a:off x="487251" y="3992397"/>
            <a:ext cx="2677296" cy="220173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51" name="Picture Placeholder 7"/>
          <p:cNvSpPr>
            <a:spLocks noGrp="1"/>
          </p:cNvSpPr>
          <p:nvPr>
            <p:ph type="pic" sz="quarter" idx="15" hasCustomPrompt="1"/>
          </p:nvPr>
        </p:nvSpPr>
        <p:spPr>
          <a:xfrm>
            <a:off x="6171140" y="3992397"/>
            <a:ext cx="2677296" cy="220173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52" name="Picture Placeholder 7"/>
          <p:cNvSpPr>
            <a:spLocks noGrp="1"/>
          </p:cNvSpPr>
          <p:nvPr>
            <p:ph type="pic" sz="quarter" idx="16" hasCustomPrompt="1"/>
          </p:nvPr>
        </p:nvSpPr>
        <p:spPr>
          <a:xfrm>
            <a:off x="3348317" y="1611404"/>
            <a:ext cx="2677296" cy="220173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53" name="Picture Placeholder 7"/>
          <p:cNvSpPr>
            <a:spLocks noGrp="1"/>
          </p:cNvSpPr>
          <p:nvPr>
            <p:ph type="pic" sz="quarter" idx="17" hasCustomPrompt="1"/>
          </p:nvPr>
        </p:nvSpPr>
        <p:spPr>
          <a:xfrm>
            <a:off x="8995061" y="1611404"/>
            <a:ext cx="2677296" cy="220173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36" name="Rectangle 35"/>
          <p:cNvSpPr/>
          <p:nvPr userDrawn="1"/>
        </p:nvSpPr>
        <p:spPr>
          <a:xfrm>
            <a:off x="3348317" y="3813144"/>
            <a:ext cx="2677296" cy="238099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spcBef>
                <a:spcPct val="20000"/>
              </a:spcBef>
              <a:defRPr/>
            </a:pPr>
            <a:endParaRPr lang="en-US" sz="5335" kern="1200" dirty="0" smtClean="0">
              <a:solidFill>
                <a:srgbClr val="FFFFFF"/>
              </a:solidFill>
              <a:latin typeface="FontAwesome" pitchFamily="2" charset="0"/>
            </a:endParaRPr>
          </a:p>
        </p:txBody>
      </p:sp>
      <p:sp>
        <p:nvSpPr>
          <p:cNvPr id="35" name="Rectangle 34"/>
          <p:cNvSpPr/>
          <p:nvPr userDrawn="1"/>
        </p:nvSpPr>
        <p:spPr>
          <a:xfrm>
            <a:off x="487251" y="1611405"/>
            <a:ext cx="2677296" cy="238099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spcBef>
                <a:spcPct val="20000"/>
              </a:spcBef>
              <a:defRPr/>
            </a:pPr>
            <a:endParaRPr lang="en-US" sz="5865" kern="1200" dirty="0" smtClean="0">
              <a:solidFill>
                <a:srgbClr val="FFFFFF"/>
              </a:solidFill>
              <a:latin typeface="FontAwesome" pitchFamily="2" charset="0"/>
            </a:endParaRPr>
          </a:p>
        </p:txBody>
      </p:sp>
      <p:sp>
        <p:nvSpPr>
          <p:cNvPr id="39" name="Rectangle 38"/>
          <p:cNvSpPr/>
          <p:nvPr userDrawn="1"/>
        </p:nvSpPr>
        <p:spPr>
          <a:xfrm>
            <a:off x="6171140" y="1611404"/>
            <a:ext cx="2677296" cy="238099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spcBef>
                <a:spcPct val="20000"/>
              </a:spcBef>
              <a:defRPr/>
            </a:pPr>
            <a:r>
              <a:rPr lang="en-US" sz="1335" kern="1200" dirty="0" smtClean="0">
                <a:solidFill>
                  <a:srgbClr val="FFFFFF"/>
                </a:solidFill>
              </a:rPr>
              <a:t> </a:t>
            </a:r>
            <a:endParaRPr lang="en-US" sz="1335" kern="1200" dirty="0" smtClean="0">
              <a:solidFill>
                <a:srgbClr val="FFFFFF"/>
              </a:solidFill>
            </a:endParaRPr>
          </a:p>
          <a:p>
            <a:pPr algn="ctr" hangingPunct="1">
              <a:spcBef>
                <a:spcPct val="20000"/>
              </a:spcBef>
              <a:defRPr/>
            </a:pPr>
            <a:br>
              <a:rPr lang="en-US" sz="1600" b="1" kern="1200" dirty="0" smtClean="0">
                <a:solidFill>
                  <a:srgbClr val="FFFFFF">
                    <a:lumMod val="95000"/>
                  </a:srgbClr>
                </a:solidFill>
              </a:rPr>
            </a:br>
            <a:br>
              <a:rPr lang="en-US" sz="1600" b="1" kern="1200" dirty="0" smtClean="0">
                <a:solidFill>
                  <a:srgbClr val="FFFFFF">
                    <a:lumMod val="95000"/>
                  </a:srgbClr>
                </a:solidFill>
              </a:rPr>
            </a:br>
            <a:endParaRPr lang="en-US" sz="2135" kern="1200" dirty="0">
              <a:solidFill>
                <a:srgbClr val="FFFFFF">
                  <a:lumMod val="95000"/>
                </a:srgbClr>
              </a:solidFill>
            </a:endParaRPr>
          </a:p>
        </p:txBody>
      </p:sp>
      <p:sp>
        <p:nvSpPr>
          <p:cNvPr id="44" name="Rectangle 43"/>
          <p:cNvSpPr/>
          <p:nvPr userDrawn="1"/>
        </p:nvSpPr>
        <p:spPr>
          <a:xfrm>
            <a:off x="8995061" y="3813144"/>
            <a:ext cx="2677296" cy="2380993"/>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spcBef>
                <a:spcPct val="20000"/>
              </a:spcBef>
              <a:defRPr/>
            </a:pPr>
            <a:endParaRPr lang="en-US" sz="1600" b="1" kern="1200" dirty="0" smtClean="0">
              <a:solidFill>
                <a:srgbClr val="FFFFFF">
                  <a:lumMod val="95000"/>
                </a:srgb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1" accel="50000" decel="5000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4" accel="50000" decel="5000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1" accel="50000" decel="5000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fill="hold"/>
                                        <p:tgtEl>
                                          <p:spTgt spid="52"/>
                                        </p:tgtEl>
                                        <p:attrNameLst>
                                          <p:attrName>ppt_x</p:attrName>
                                        </p:attrNameLst>
                                      </p:cBhvr>
                                      <p:tavLst>
                                        <p:tav tm="0">
                                          <p:val>
                                            <p:strVal val="#ppt_x"/>
                                          </p:val>
                                        </p:tav>
                                        <p:tav tm="100000">
                                          <p:val>
                                            <p:strVal val="#ppt_x"/>
                                          </p:val>
                                        </p:tav>
                                      </p:tavLst>
                                    </p:anim>
                                    <p:anim calcmode="lin" valueType="num">
                                      <p:cBhvr additive="base">
                                        <p:cTn id="25" dur="500" fill="hold"/>
                                        <p:tgtEl>
                                          <p:spTgt spid="52"/>
                                        </p:tgtEl>
                                        <p:attrNameLst>
                                          <p:attrName>ppt_y</p:attrName>
                                        </p:attrNameLst>
                                      </p:cBhvr>
                                      <p:tavLst>
                                        <p:tav tm="0">
                                          <p:val>
                                            <p:strVal val="0-#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ppt_x"/>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1" accel="50000" decel="5000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ppt_x"/>
                                          </p:val>
                                        </p:tav>
                                        <p:tav tm="100000">
                                          <p:val>
                                            <p:strVal val="#ppt_x"/>
                                          </p:val>
                                        </p:tav>
                                      </p:tavLst>
                                    </p:anim>
                                    <p:anim calcmode="lin" valueType="num">
                                      <p:cBhvr additive="base">
                                        <p:cTn id="34" dur="500" fill="hold"/>
                                        <p:tgtEl>
                                          <p:spTgt spid="39"/>
                                        </p:tgtEl>
                                        <p:attrNameLst>
                                          <p:attrName>ppt_y</p:attrName>
                                        </p:attrNameLst>
                                      </p:cBhvr>
                                      <p:tavLst>
                                        <p:tav tm="0">
                                          <p:val>
                                            <p:strVal val="0-#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ppt_x"/>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 presetClass="entr" presetSubtype="1" accel="50000" decel="5000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additive="base">
                                        <p:cTn id="42" dur="500" fill="hold"/>
                                        <p:tgtEl>
                                          <p:spTgt spid="53"/>
                                        </p:tgtEl>
                                        <p:attrNameLst>
                                          <p:attrName>ppt_x</p:attrName>
                                        </p:attrNameLst>
                                      </p:cBhvr>
                                      <p:tavLst>
                                        <p:tav tm="0">
                                          <p:val>
                                            <p:strVal val="#ppt_x"/>
                                          </p:val>
                                        </p:tav>
                                        <p:tav tm="100000">
                                          <p:val>
                                            <p:strVal val="#ppt_x"/>
                                          </p:val>
                                        </p:tav>
                                      </p:tavLst>
                                    </p:anim>
                                    <p:anim calcmode="lin" valueType="num">
                                      <p:cBhvr additive="base">
                                        <p:cTn id="43" dur="500" fill="hold"/>
                                        <p:tgtEl>
                                          <p:spTgt spid="53"/>
                                        </p:tgtEl>
                                        <p:attrNameLst>
                                          <p:attrName>ppt_y</p:attrName>
                                        </p:attrNameLst>
                                      </p:cBhvr>
                                      <p:tavLst>
                                        <p:tav tm="0">
                                          <p:val>
                                            <p:strVal val="0-#ppt_h/2"/>
                                          </p:val>
                                        </p:tav>
                                        <p:tav tm="100000">
                                          <p:val>
                                            <p:strVal val="#ppt_y"/>
                                          </p:val>
                                        </p:tav>
                                      </p:tavLst>
                                    </p:anim>
                                  </p:childTnLst>
                                </p:cTn>
                              </p:par>
                              <p:par>
                                <p:cTn id="44" presetID="2" presetClass="entr" presetSubtype="4" accel="50000" decel="5000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ppt_x"/>
                                          </p:val>
                                        </p:tav>
                                        <p:tav tm="100000">
                                          <p:val>
                                            <p:strVal val="#ppt_x"/>
                                          </p:val>
                                        </p:tav>
                                      </p:tavLst>
                                    </p:anim>
                                    <p:anim calcmode="lin" valueType="num">
                                      <p:cBhvr additive="base">
                                        <p:cTn id="4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51" grpId="0"/>
      <p:bldP spid="52" grpId="0"/>
      <p:bldP spid="53" grpId="0"/>
      <p:bldP spid="36" grpId="0" animBg="1"/>
      <p:bldP spid="35" grpId="0" animBg="1"/>
      <p:bldP spid="39" grpId="0" animBg="1"/>
      <p:bldP spid="44"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2-Pics">
    <p:spTree>
      <p:nvGrpSpPr>
        <p:cNvPr id="1" name=""/>
        <p:cNvGrpSpPr/>
        <p:nvPr/>
      </p:nvGrpSpPr>
      <p:grpSpPr>
        <a:xfrm>
          <a:off x="0" y="0"/>
          <a:ext cx="0" cy="0"/>
          <a:chOff x="0" y="0"/>
          <a:chExt cx="0" cy="0"/>
        </a:xfrm>
      </p:grpSpPr>
      <p:sp>
        <p:nvSpPr>
          <p:cNvPr id="58" name="Picture Placeholder 7"/>
          <p:cNvSpPr>
            <a:spLocks noGrp="1"/>
          </p:cNvSpPr>
          <p:nvPr>
            <p:ph type="pic" sz="quarter" idx="22" hasCustomPrompt="1"/>
          </p:nvPr>
        </p:nvSpPr>
        <p:spPr>
          <a:xfrm>
            <a:off x="6286301" y="2195018"/>
            <a:ext cx="5030956" cy="2697948"/>
          </a:xfrm>
          <a:prstGeom prst="downArrowCallout">
            <a:avLst>
              <a:gd name="adj1" fmla="val 50000"/>
              <a:gd name="adj2" fmla="val 11967"/>
              <a:gd name="adj3" fmla="val 7487"/>
              <a:gd name="adj4" fmla="val 92647"/>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38" name="Picture Placeholder 7"/>
          <p:cNvSpPr>
            <a:spLocks noGrp="1"/>
          </p:cNvSpPr>
          <p:nvPr>
            <p:ph type="pic" sz="quarter" idx="10" hasCustomPrompt="1"/>
          </p:nvPr>
        </p:nvSpPr>
        <p:spPr>
          <a:xfrm>
            <a:off x="858243" y="2182184"/>
            <a:ext cx="5030956" cy="2710781"/>
          </a:xfrm>
          <a:prstGeom prst="downArrowCallout">
            <a:avLst>
              <a:gd name="adj1" fmla="val 50000"/>
              <a:gd name="adj2" fmla="val 11967"/>
              <a:gd name="adj3" fmla="val 7487"/>
              <a:gd name="adj4" fmla="val 92647"/>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40" name="Text Placeholder 3"/>
          <p:cNvSpPr>
            <a:spLocks noGrp="1"/>
          </p:cNvSpPr>
          <p:nvPr>
            <p:ph type="body" sz="half" idx="15"/>
          </p:nvPr>
        </p:nvSpPr>
        <p:spPr>
          <a:xfrm>
            <a:off x="865266" y="5193235"/>
            <a:ext cx="5016911" cy="846795"/>
          </a:xfrm>
          <a:prstGeom prst="rect">
            <a:avLst/>
          </a:prstGeom>
        </p:spPr>
        <p:txBody>
          <a:bodyPr wrap="squar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42" name="Text Placeholder 3"/>
          <p:cNvSpPr>
            <a:spLocks noGrp="1"/>
          </p:cNvSpPr>
          <p:nvPr>
            <p:ph type="body" sz="half" idx="17"/>
          </p:nvPr>
        </p:nvSpPr>
        <p:spPr>
          <a:xfrm>
            <a:off x="858242" y="4918632"/>
            <a:ext cx="5030957" cy="257040"/>
          </a:xfrm>
          <a:prstGeom prst="rect">
            <a:avLst/>
          </a:prstGeom>
        </p:spPr>
        <p:txBody>
          <a:bodyPr wrap="none" lIns="0" tIns="0" rIns="0" bIns="0" anchor="ctr">
            <a:noAutofit/>
          </a:bodyPr>
          <a:lstStyle>
            <a:lvl1pPr marL="0" indent="0" algn="ctr">
              <a:buNone/>
              <a:defRPr sz="14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59" name="Text Placeholder 3"/>
          <p:cNvSpPr>
            <a:spLocks noGrp="1"/>
          </p:cNvSpPr>
          <p:nvPr>
            <p:ph type="body" sz="half" idx="23"/>
          </p:nvPr>
        </p:nvSpPr>
        <p:spPr>
          <a:xfrm>
            <a:off x="6293323" y="5193235"/>
            <a:ext cx="5016911" cy="846795"/>
          </a:xfrm>
          <a:prstGeom prst="rect">
            <a:avLst/>
          </a:prstGeom>
        </p:spPr>
        <p:txBody>
          <a:bodyPr wrap="squar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62" name="Text Placeholder 3"/>
          <p:cNvSpPr>
            <a:spLocks noGrp="1"/>
          </p:cNvSpPr>
          <p:nvPr>
            <p:ph type="body" sz="half" idx="25"/>
          </p:nvPr>
        </p:nvSpPr>
        <p:spPr>
          <a:xfrm>
            <a:off x="6286299" y="4918632"/>
            <a:ext cx="5030957" cy="257040"/>
          </a:xfrm>
          <a:prstGeom prst="rect">
            <a:avLst/>
          </a:prstGeom>
        </p:spPr>
        <p:txBody>
          <a:bodyPr wrap="none" lIns="0" tIns="0" rIns="0" bIns="0" anchor="ctr">
            <a:noAutofit/>
          </a:bodyPr>
          <a:lstStyle>
            <a:lvl1pPr marL="0" indent="0" algn="ctr">
              <a:buNone/>
              <a:defRPr sz="14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32" name="Rectangle 31"/>
          <p:cNvSpPr/>
          <p:nvPr userDrawn="1"/>
        </p:nvSpPr>
        <p:spPr>
          <a:xfrm>
            <a:off x="865264" y="1672313"/>
            <a:ext cx="5016912"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41" name="Text Placeholder 3"/>
          <p:cNvSpPr>
            <a:spLocks noGrp="1"/>
          </p:cNvSpPr>
          <p:nvPr>
            <p:ph type="body" sz="half" idx="16"/>
          </p:nvPr>
        </p:nvSpPr>
        <p:spPr>
          <a:xfrm>
            <a:off x="896710" y="1773356"/>
            <a:ext cx="4954023"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60" name="Rectangle 59"/>
          <p:cNvSpPr/>
          <p:nvPr userDrawn="1"/>
        </p:nvSpPr>
        <p:spPr>
          <a:xfrm>
            <a:off x="6293321" y="1672313"/>
            <a:ext cx="5016912" cy="5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61" name="Text Placeholder 3"/>
          <p:cNvSpPr>
            <a:spLocks noGrp="1"/>
          </p:cNvSpPr>
          <p:nvPr>
            <p:ph type="body" sz="half" idx="24"/>
          </p:nvPr>
        </p:nvSpPr>
        <p:spPr>
          <a:xfrm>
            <a:off x="6324767" y="1773356"/>
            <a:ext cx="4954023"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1" accel="50000" decel="5000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nodePh="1">
                                  <p:stCondLst>
                                    <p:cond delay="0"/>
                                  </p:stCondLst>
                                  <p:endCondLst>
                                    <p:cond evt="begin" delay="0">
                                      <p:tn val="18"/>
                                    </p:cond>
                                  </p:end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wipe(down)">
                                      <p:cBhvr>
                                        <p:cTn id="20" dur="500"/>
                                        <p:tgtEl>
                                          <p:spTgt spid="41">
                                            <p:txEl>
                                              <p:pRg st="0" end="0"/>
                                            </p:txEl>
                                          </p:spTgt>
                                        </p:tgtEl>
                                      </p:cBhvr>
                                    </p:animEffect>
                                  </p:childTnLst>
                                </p:cTn>
                              </p:par>
                              <p:par>
                                <p:cTn id="21" presetID="2" presetClass="entr" presetSubtype="4" accel="50000" decel="5000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ppt_x"/>
                                          </p:val>
                                        </p:tav>
                                        <p:tav tm="100000">
                                          <p:val>
                                            <p:strVal val="#ppt_x"/>
                                          </p:val>
                                        </p:tav>
                                      </p:tavLst>
                                    </p:anim>
                                    <p:anim calcmode="lin" valueType="num">
                                      <p:cBhvr additive="base">
                                        <p:cTn id="24" dur="500" fill="hold"/>
                                        <p:tgtEl>
                                          <p:spTgt spid="3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accel="50000" decel="50000" fill="hold" grpId="0" nodeType="afterEffect" nodePh="1">
                                  <p:stCondLst>
                                    <p:cond delay="0"/>
                                  </p:stCondLst>
                                  <p:endCondLst>
                                    <p:cond evt="begin" delay="0">
                                      <p:tn val="26"/>
                                    </p:cond>
                                  </p:endCondLst>
                                  <p:childTnLst>
                                    <p:set>
                                      <p:cBhvr>
                                        <p:cTn id="27" dur="1" fill="hold">
                                          <p:stCondLst>
                                            <p:cond delay="0"/>
                                          </p:stCondLst>
                                        </p:cTn>
                                        <p:tgtEl>
                                          <p:spTgt spid="42">
                                            <p:txEl>
                                              <p:pRg st="0" end="0"/>
                                            </p:txEl>
                                          </p:spTgt>
                                        </p:tgtEl>
                                        <p:attrNameLst>
                                          <p:attrName>style.visibility</p:attrName>
                                        </p:attrNameLst>
                                      </p:cBhvr>
                                      <p:to>
                                        <p:strVal val="visible"/>
                                      </p:to>
                                    </p:set>
                                    <p:anim calcmode="lin" valueType="num">
                                      <p:cBhvr additive="base">
                                        <p:cTn id="28"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accel="50000" decel="50000" fill="hold" grpId="0" nodeType="afterEffect" nodePh="1">
                                  <p:stCondLst>
                                    <p:cond delay="0"/>
                                  </p:stCondLst>
                                  <p:endCondLst>
                                    <p:cond evt="begin" delay="0">
                                      <p:tn val="31"/>
                                    </p:cond>
                                  </p:endCondLst>
                                  <p:childTnLst>
                                    <p:set>
                                      <p:cBhvr>
                                        <p:cTn id="32" dur="1" fill="hold">
                                          <p:stCondLst>
                                            <p:cond delay="0"/>
                                          </p:stCondLst>
                                        </p:cTn>
                                        <p:tgtEl>
                                          <p:spTgt spid="40">
                                            <p:txEl>
                                              <p:pRg st="0" end="0"/>
                                            </p:txEl>
                                          </p:spTgt>
                                        </p:tgtEl>
                                        <p:attrNameLst>
                                          <p:attrName>style.visibility</p:attrName>
                                        </p:attrNameLst>
                                      </p:cBhvr>
                                      <p:to>
                                        <p:strVal val="visible"/>
                                      </p:to>
                                    </p:set>
                                    <p:anim calcmode="lin" valueType="num">
                                      <p:cBhvr additive="base">
                                        <p:cTn id="33"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1" accel="50000" decel="50000" fill="hold" grpId="0" nodeType="afterEffect">
                                  <p:stCondLst>
                                    <p:cond delay="0"/>
                                  </p:stCondLst>
                                  <p:childTnLst>
                                    <p:set>
                                      <p:cBhvr>
                                        <p:cTn id="37" dur="1" fill="hold">
                                          <p:stCondLst>
                                            <p:cond delay="0"/>
                                          </p:stCondLst>
                                        </p:cTn>
                                        <p:tgtEl>
                                          <p:spTgt spid="60"/>
                                        </p:tgtEl>
                                        <p:attrNameLst>
                                          <p:attrName>style.visibility</p:attrName>
                                        </p:attrNameLst>
                                      </p:cBhvr>
                                      <p:to>
                                        <p:strVal val="visible"/>
                                      </p:to>
                                    </p:set>
                                    <p:anim calcmode="lin" valueType="num">
                                      <p:cBhvr additive="base">
                                        <p:cTn id="38" dur="500" fill="hold"/>
                                        <p:tgtEl>
                                          <p:spTgt spid="60"/>
                                        </p:tgtEl>
                                        <p:attrNameLst>
                                          <p:attrName>ppt_x</p:attrName>
                                        </p:attrNameLst>
                                      </p:cBhvr>
                                      <p:tavLst>
                                        <p:tav tm="0">
                                          <p:val>
                                            <p:strVal val="#ppt_x"/>
                                          </p:val>
                                        </p:tav>
                                        <p:tav tm="100000">
                                          <p:val>
                                            <p:strVal val="#ppt_x"/>
                                          </p:val>
                                        </p:tav>
                                      </p:tavLst>
                                    </p:anim>
                                    <p:anim calcmode="lin" valueType="num">
                                      <p:cBhvr additive="base">
                                        <p:cTn id="39" dur="500" fill="hold"/>
                                        <p:tgtEl>
                                          <p:spTgt spid="60"/>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nodePh="1">
                                  <p:stCondLst>
                                    <p:cond delay="0"/>
                                  </p:stCondLst>
                                  <p:endCondLst>
                                    <p:cond evt="begin" delay="0">
                                      <p:tn val="41"/>
                                    </p:cond>
                                  </p:end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wipe(down)">
                                      <p:cBhvr>
                                        <p:cTn id="43" dur="500"/>
                                        <p:tgtEl>
                                          <p:spTgt spid="61">
                                            <p:txEl>
                                              <p:pRg st="0" end="0"/>
                                            </p:txEl>
                                          </p:spTgt>
                                        </p:tgtEl>
                                      </p:cBhvr>
                                    </p:animEffect>
                                  </p:childTnLst>
                                </p:cTn>
                              </p:par>
                              <p:par>
                                <p:cTn id="44" presetID="2" presetClass="entr" presetSubtype="4" accel="50000" decel="50000"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additive="base">
                                        <p:cTn id="46" dur="500" fill="hold"/>
                                        <p:tgtEl>
                                          <p:spTgt spid="58"/>
                                        </p:tgtEl>
                                        <p:attrNameLst>
                                          <p:attrName>ppt_x</p:attrName>
                                        </p:attrNameLst>
                                      </p:cBhvr>
                                      <p:tavLst>
                                        <p:tav tm="0">
                                          <p:val>
                                            <p:strVal val="#ppt_x"/>
                                          </p:val>
                                        </p:tav>
                                        <p:tav tm="100000">
                                          <p:val>
                                            <p:strVal val="#ppt_x"/>
                                          </p:val>
                                        </p:tav>
                                      </p:tavLst>
                                    </p:anim>
                                    <p:anim calcmode="lin" valueType="num">
                                      <p:cBhvr additive="base">
                                        <p:cTn id="47" dur="500" fill="hold"/>
                                        <p:tgtEl>
                                          <p:spTgt spid="58"/>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accel="50000" decel="50000" fill="hold" grpId="0" nodeType="afterEffect" nodePh="1">
                                  <p:stCondLst>
                                    <p:cond delay="0"/>
                                  </p:stCondLst>
                                  <p:endCondLst>
                                    <p:cond evt="begin" delay="0">
                                      <p:tn val="49"/>
                                    </p:cond>
                                  </p:endCondLst>
                                  <p:childTnLst>
                                    <p:set>
                                      <p:cBhvr>
                                        <p:cTn id="50" dur="1" fill="hold">
                                          <p:stCondLst>
                                            <p:cond delay="0"/>
                                          </p:stCondLst>
                                        </p:cTn>
                                        <p:tgtEl>
                                          <p:spTgt spid="62">
                                            <p:txEl>
                                              <p:pRg st="0" end="0"/>
                                            </p:txEl>
                                          </p:spTgt>
                                        </p:tgtEl>
                                        <p:attrNameLst>
                                          <p:attrName>style.visibility</p:attrName>
                                        </p:attrNameLst>
                                      </p:cBhvr>
                                      <p:to>
                                        <p:strVal val="visible"/>
                                      </p:to>
                                    </p:set>
                                    <p:anim calcmode="lin" valueType="num">
                                      <p:cBhvr additive="base">
                                        <p:cTn id="51"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accel="50000" decel="50000" fill="hold" grpId="0" nodeType="afterEffect" nodePh="1">
                                  <p:stCondLst>
                                    <p:cond delay="0"/>
                                  </p:stCondLst>
                                  <p:endCondLst>
                                    <p:cond evt="begin" delay="0">
                                      <p:tn val="54"/>
                                    </p:cond>
                                  </p:endCondLst>
                                  <p:childTnLst>
                                    <p:set>
                                      <p:cBhvr>
                                        <p:cTn id="55" dur="1" fill="hold">
                                          <p:stCondLst>
                                            <p:cond delay="0"/>
                                          </p:stCondLst>
                                        </p:cTn>
                                        <p:tgtEl>
                                          <p:spTgt spid="59">
                                            <p:txEl>
                                              <p:pRg st="0" end="0"/>
                                            </p:txEl>
                                          </p:spTgt>
                                        </p:tgtEl>
                                        <p:attrNameLst>
                                          <p:attrName>style.visibility</p:attrName>
                                        </p:attrNameLst>
                                      </p:cBhvr>
                                      <p:to>
                                        <p:strVal val="visible"/>
                                      </p:to>
                                    </p:set>
                                    <p:anim calcmode="lin" valueType="num">
                                      <p:cBhvr additive="base">
                                        <p:cTn id="56"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5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8" grpId="0"/>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4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5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9"/>
                        </p:tgtEl>
                        <p:attrNameLst>
                          <p:attrName>style.visibility</p:attrName>
                        </p:attrNameLst>
                      </p:cBhvr>
                      <p:to>
                        <p:strVal val="visible"/>
                      </p:to>
                    </p:set>
                    <p:anim calcmode="lin" valueType="num">
                      <p:cBhvr additive="base">
                        <p:cTn dur="500" fill="hold"/>
                        <p:tgtEl>
                          <p:spTgt spid="59"/>
                        </p:tgtEl>
                        <p:attrNameLst>
                          <p:attrName>ppt_x</p:attrName>
                        </p:attrNameLst>
                      </p:cBhvr>
                      <p:tavLst>
                        <p:tav tm="0">
                          <p:val>
                            <p:strVal val="#ppt_x"/>
                          </p:val>
                        </p:tav>
                        <p:tav tm="100000">
                          <p:val>
                            <p:strVal val="#ppt_x"/>
                          </p:val>
                        </p:tav>
                      </p:tavLst>
                    </p:anim>
                    <p:anim calcmode="lin" valueType="num">
                      <p:cBhvr additive="base">
                        <p:cTn dur="500" fill="hold"/>
                        <p:tgtEl>
                          <p:spTgt spid="59"/>
                        </p:tgtEl>
                        <p:attrNameLst>
                          <p:attrName>ppt_y</p:attrName>
                        </p:attrNameLst>
                      </p:cBhvr>
                      <p:tavLst>
                        <p:tav tm="0">
                          <p:val>
                            <p:strVal val="1+#ppt_h/2"/>
                          </p:val>
                        </p:tav>
                        <p:tav tm="100000">
                          <p:val>
                            <p:strVal val="#ppt_y"/>
                          </p:val>
                        </p:tav>
                      </p:tavLst>
                    </p:anim>
                  </p:childTnLst>
                </p:cTn>
              </p:par>
            </p:tnLst>
          </p:tmpl>
        </p:tmplLst>
      </p:bldP>
      <p:bldP spid="6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62"/>
                        </p:tgtEl>
                        <p:attrNameLst>
                          <p:attrName>style.visibility</p:attrName>
                        </p:attrNameLst>
                      </p:cBhvr>
                      <p:to>
                        <p:strVal val="visible"/>
                      </p:to>
                    </p:set>
                    <p:anim calcmode="lin" valueType="num">
                      <p:cBhvr additive="base">
                        <p:cTn dur="500" fill="hold"/>
                        <p:tgtEl>
                          <p:spTgt spid="62"/>
                        </p:tgtEl>
                        <p:attrNameLst>
                          <p:attrName>ppt_x</p:attrName>
                        </p:attrNameLst>
                      </p:cBhvr>
                      <p:tavLst>
                        <p:tav tm="0">
                          <p:val>
                            <p:strVal val="#ppt_x"/>
                          </p:val>
                        </p:tav>
                        <p:tav tm="100000">
                          <p:val>
                            <p:strVal val="#ppt_x"/>
                          </p:val>
                        </p:tav>
                      </p:tavLst>
                    </p:anim>
                    <p:anim calcmode="lin" valueType="num">
                      <p:cBhvr additive="base">
                        <p:cTn dur="500" fill="hold"/>
                        <p:tgtEl>
                          <p:spTgt spid="62"/>
                        </p:tgtEl>
                        <p:attrNameLst>
                          <p:attrName>ppt_y</p:attrName>
                        </p:attrNameLst>
                      </p:cBhvr>
                      <p:tavLst>
                        <p:tav tm="0">
                          <p:val>
                            <p:strVal val="1+#ppt_h/2"/>
                          </p:val>
                        </p:tav>
                        <p:tav tm="100000">
                          <p:val>
                            <p:strVal val="#ppt_y"/>
                          </p:val>
                        </p:tav>
                      </p:tavLst>
                    </p:anim>
                  </p:childTnLst>
                </p:cTn>
              </p:par>
            </p:tnLst>
          </p:tmpl>
        </p:tmplLst>
      </p:bldP>
      <p:bldP spid="32" grpId="0" animBg="1"/>
      <p:bldP spid="41"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wipe(down)">
                      <p:cBhvr>
                        <p:cTn dur="500"/>
                        <p:tgtEl>
                          <p:spTgt spid="41"/>
                        </p:tgtEl>
                      </p:cBhvr>
                    </p:animEffect>
                  </p:childTnLst>
                </p:cTn>
              </p:par>
            </p:tnLst>
          </p:tmpl>
        </p:tmplLst>
      </p:bldP>
      <p:bldP spid="60" grpId="0" animBg="1"/>
      <p:bldP spid="61"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61"/>
                        </p:tgtEl>
                        <p:attrNameLst>
                          <p:attrName>style.visibility</p:attrName>
                        </p:attrNameLst>
                      </p:cBhvr>
                      <p:to>
                        <p:strVal val="visible"/>
                      </p:to>
                    </p:set>
                    <p:animEffect transition="in" filter="wipe(down)">
                      <p:cBhvr>
                        <p:cTn dur="500"/>
                        <p:tgtEl>
                          <p:spTgt spid="61"/>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Pics">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75" name="Picture Placeholder 7"/>
          <p:cNvSpPr>
            <a:spLocks noGrp="1"/>
          </p:cNvSpPr>
          <p:nvPr>
            <p:ph type="pic" sz="quarter" idx="10" hasCustomPrompt="1"/>
          </p:nvPr>
        </p:nvSpPr>
        <p:spPr>
          <a:xfrm>
            <a:off x="858244" y="2220285"/>
            <a:ext cx="3322493" cy="2522991"/>
          </a:xfrm>
          <a:prstGeom prst="downArrowCallout">
            <a:avLst>
              <a:gd name="adj1" fmla="val 35178"/>
              <a:gd name="adj2" fmla="val 13059"/>
              <a:gd name="adj3" fmla="val 7566"/>
              <a:gd name="adj4" fmla="val 92434"/>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76" name="Text Placeholder 3"/>
          <p:cNvSpPr>
            <a:spLocks noGrp="1"/>
          </p:cNvSpPr>
          <p:nvPr>
            <p:ph type="body" sz="half" idx="15"/>
          </p:nvPr>
        </p:nvSpPr>
        <p:spPr>
          <a:xfrm>
            <a:off x="865267" y="5155135"/>
            <a:ext cx="3315472"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77" name="Text Placeholder 3"/>
          <p:cNvSpPr>
            <a:spLocks noGrp="1"/>
          </p:cNvSpPr>
          <p:nvPr>
            <p:ph type="body" sz="half" idx="17"/>
          </p:nvPr>
        </p:nvSpPr>
        <p:spPr>
          <a:xfrm>
            <a:off x="858241" y="4880532"/>
            <a:ext cx="3324755" cy="257040"/>
          </a:xfrm>
          <a:prstGeom prst="rect">
            <a:avLst/>
          </a:prstGeom>
        </p:spPr>
        <p:txBody>
          <a:bodyPr wrap="none" lIns="0" tIns="0" rIns="0" bIns="0" anchor="ctr">
            <a:noAutofit/>
          </a:bodyPr>
          <a:lstStyle>
            <a:lvl1pPr marL="0" indent="0" algn="ctr">
              <a:buNone/>
              <a:defRPr sz="14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78" name="Rectangle 77"/>
          <p:cNvSpPr/>
          <p:nvPr userDrawn="1"/>
        </p:nvSpPr>
        <p:spPr>
          <a:xfrm>
            <a:off x="865265" y="1710413"/>
            <a:ext cx="3315472"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79" name="Text Placeholder 3"/>
          <p:cNvSpPr>
            <a:spLocks noGrp="1"/>
          </p:cNvSpPr>
          <p:nvPr>
            <p:ph type="body" sz="half" idx="16"/>
          </p:nvPr>
        </p:nvSpPr>
        <p:spPr>
          <a:xfrm>
            <a:off x="990156" y="1830583"/>
            <a:ext cx="3065691"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0" name="Picture Placeholder 7"/>
          <p:cNvSpPr>
            <a:spLocks noGrp="1"/>
          </p:cNvSpPr>
          <p:nvPr>
            <p:ph type="pic" sz="quarter" idx="18" hasCustomPrompt="1"/>
          </p:nvPr>
        </p:nvSpPr>
        <p:spPr>
          <a:xfrm>
            <a:off x="4445003" y="2220285"/>
            <a:ext cx="3322493" cy="2522991"/>
          </a:xfrm>
          <a:prstGeom prst="downArrowCallout">
            <a:avLst>
              <a:gd name="adj1" fmla="val 35178"/>
              <a:gd name="adj2" fmla="val 13059"/>
              <a:gd name="adj3" fmla="val 7566"/>
              <a:gd name="adj4" fmla="val 92434"/>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81" name="Text Placeholder 3"/>
          <p:cNvSpPr>
            <a:spLocks noGrp="1"/>
          </p:cNvSpPr>
          <p:nvPr>
            <p:ph type="body" sz="half" idx="19"/>
          </p:nvPr>
        </p:nvSpPr>
        <p:spPr>
          <a:xfrm>
            <a:off x="4452025" y="5155135"/>
            <a:ext cx="3315472"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2" name="Text Placeholder 3"/>
          <p:cNvSpPr>
            <a:spLocks noGrp="1"/>
          </p:cNvSpPr>
          <p:nvPr>
            <p:ph type="body" sz="half" idx="20"/>
          </p:nvPr>
        </p:nvSpPr>
        <p:spPr>
          <a:xfrm>
            <a:off x="4445000" y="4880532"/>
            <a:ext cx="3324755" cy="257040"/>
          </a:xfrm>
          <a:prstGeom prst="rect">
            <a:avLst/>
          </a:prstGeom>
        </p:spPr>
        <p:txBody>
          <a:bodyPr wrap="none" lIns="0" tIns="0" rIns="0" bIns="0" anchor="ctr">
            <a:noAutofit/>
          </a:bodyPr>
          <a:lstStyle>
            <a:lvl1pPr marL="0" indent="0" algn="ctr">
              <a:buNone/>
              <a:defRPr sz="14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3" name="Rectangle 82"/>
          <p:cNvSpPr/>
          <p:nvPr userDrawn="1"/>
        </p:nvSpPr>
        <p:spPr>
          <a:xfrm>
            <a:off x="4452024" y="1710413"/>
            <a:ext cx="3315472" cy="5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84" name="Text Placeholder 3"/>
          <p:cNvSpPr>
            <a:spLocks noGrp="1"/>
          </p:cNvSpPr>
          <p:nvPr>
            <p:ph type="body" sz="half" idx="21"/>
          </p:nvPr>
        </p:nvSpPr>
        <p:spPr>
          <a:xfrm>
            <a:off x="4576915" y="1830583"/>
            <a:ext cx="3065691"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5" name="Picture Placeholder 7"/>
          <p:cNvSpPr>
            <a:spLocks noGrp="1"/>
          </p:cNvSpPr>
          <p:nvPr>
            <p:ph type="pic" sz="quarter" idx="22" hasCustomPrompt="1"/>
          </p:nvPr>
        </p:nvSpPr>
        <p:spPr>
          <a:xfrm>
            <a:off x="8026403" y="2220285"/>
            <a:ext cx="3322493" cy="2522991"/>
          </a:xfrm>
          <a:prstGeom prst="downArrowCallout">
            <a:avLst>
              <a:gd name="adj1" fmla="val 35178"/>
              <a:gd name="adj2" fmla="val 13059"/>
              <a:gd name="adj3" fmla="val 7566"/>
              <a:gd name="adj4" fmla="val 92434"/>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
        <p:nvSpPr>
          <p:cNvPr id="86" name="Text Placeholder 3"/>
          <p:cNvSpPr>
            <a:spLocks noGrp="1"/>
          </p:cNvSpPr>
          <p:nvPr>
            <p:ph type="body" sz="half" idx="23"/>
          </p:nvPr>
        </p:nvSpPr>
        <p:spPr>
          <a:xfrm>
            <a:off x="8033425" y="5155135"/>
            <a:ext cx="3315472"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7" name="Text Placeholder 3"/>
          <p:cNvSpPr>
            <a:spLocks noGrp="1"/>
          </p:cNvSpPr>
          <p:nvPr>
            <p:ph type="body" sz="half" idx="24"/>
          </p:nvPr>
        </p:nvSpPr>
        <p:spPr>
          <a:xfrm>
            <a:off x="8026400" y="4880532"/>
            <a:ext cx="3324755" cy="257040"/>
          </a:xfrm>
          <a:prstGeom prst="rect">
            <a:avLst/>
          </a:prstGeom>
        </p:spPr>
        <p:txBody>
          <a:bodyPr wrap="none" lIns="0" tIns="0" rIns="0" bIns="0" anchor="ctr">
            <a:noAutofit/>
          </a:bodyPr>
          <a:lstStyle>
            <a:lvl1pPr marL="0" indent="0" algn="ctr">
              <a:buNone/>
              <a:defRPr sz="14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8" name="Rectangle 87"/>
          <p:cNvSpPr/>
          <p:nvPr userDrawn="1"/>
        </p:nvSpPr>
        <p:spPr>
          <a:xfrm>
            <a:off x="8033424" y="1710413"/>
            <a:ext cx="3315472"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89" name="Text Placeholder 3"/>
          <p:cNvSpPr>
            <a:spLocks noGrp="1"/>
          </p:cNvSpPr>
          <p:nvPr>
            <p:ph type="body" sz="half" idx="25"/>
          </p:nvPr>
        </p:nvSpPr>
        <p:spPr>
          <a:xfrm>
            <a:off x="8158315" y="1830583"/>
            <a:ext cx="3065691"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1" accel="50000" decel="50000" fill="hold" grpId="0" nodeType="after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nodePh="1">
                                  <p:stCondLst>
                                    <p:cond delay="0"/>
                                  </p:stCondLst>
                                  <p:endCondLst>
                                    <p:cond evt="begin" delay="0">
                                      <p:tn val="18"/>
                                    </p:cond>
                                  </p:endCondLst>
                                  <p:childTnLst>
                                    <p:set>
                                      <p:cBhvr>
                                        <p:cTn id="19" dur="1" fill="hold">
                                          <p:stCondLst>
                                            <p:cond delay="0"/>
                                          </p:stCondLst>
                                        </p:cTn>
                                        <p:tgtEl>
                                          <p:spTgt spid="79">
                                            <p:txEl>
                                              <p:pRg st="0" end="0"/>
                                            </p:txEl>
                                          </p:spTgt>
                                        </p:tgtEl>
                                        <p:attrNameLst>
                                          <p:attrName>style.visibility</p:attrName>
                                        </p:attrNameLst>
                                      </p:cBhvr>
                                      <p:to>
                                        <p:strVal val="visible"/>
                                      </p:to>
                                    </p:set>
                                    <p:animEffect transition="in" filter="wipe(down)">
                                      <p:cBhvr>
                                        <p:cTn id="20" dur="500"/>
                                        <p:tgtEl>
                                          <p:spTgt spid="79">
                                            <p:txEl>
                                              <p:pRg st="0" end="0"/>
                                            </p:txEl>
                                          </p:spTgt>
                                        </p:tgtEl>
                                      </p:cBhvr>
                                    </p:animEffect>
                                  </p:childTnLst>
                                </p:cTn>
                              </p:par>
                              <p:par>
                                <p:cTn id="21" presetID="2" presetClass="entr" presetSubtype="4" accel="50000" decel="5000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additive="base">
                                        <p:cTn id="23" dur="500" fill="hold"/>
                                        <p:tgtEl>
                                          <p:spTgt spid="75"/>
                                        </p:tgtEl>
                                        <p:attrNameLst>
                                          <p:attrName>ppt_x</p:attrName>
                                        </p:attrNameLst>
                                      </p:cBhvr>
                                      <p:tavLst>
                                        <p:tav tm="0">
                                          <p:val>
                                            <p:strVal val="#ppt_x"/>
                                          </p:val>
                                        </p:tav>
                                        <p:tav tm="100000">
                                          <p:val>
                                            <p:strVal val="#ppt_x"/>
                                          </p:val>
                                        </p:tav>
                                      </p:tavLst>
                                    </p:anim>
                                    <p:anim calcmode="lin" valueType="num">
                                      <p:cBhvr additive="base">
                                        <p:cTn id="24" dur="500" fill="hold"/>
                                        <p:tgtEl>
                                          <p:spTgt spid="7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accel="50000" decel="50000" fill="hold" grpId="0" nodeType="afterEffect" nodePh="1">
                                  <p:stCondLst>
                                    <p:cond delay="0"/>
                                  </p:stCondLst>
                                  <p:endCondLst>
                                    <p:cond evt="begin" delay="0">
                                      <p:tn val="26"/>
                                    </p:cond>
                                  </p:endCondLst>
                                  <p:childTnLst>
                                    <p:set>
                                      <p:cBhvr>
                                        <p:cTn id="27" dur="1" fill="hold">
                                          <p:stCondLst>
                                            <p:cond delay="0"/>
                                          </p:stCondLst>
                                        </p:cTn>
                                        <p:tgtEl>
                                          <p:spTgt spid="77">
                                            <p:txEl>
                                              <p:pRg st="0" end="0"/>
                                            </p:txEl>
                                          </p:spTgt>
                                        </p:tgtEl>
                                        <p:attrNameLst>
                                          <p:attrName>style.visibility</p:attrName>
                                        </p:attrNameLst>
                                      </p:cBhvr>
                                      <p:to>
                                        <p:strVal val="visible"/>
                                      </p:to>
                                    </p:set>
                                    <p:anim calcmode="lin" valueType="num">
                                      <p:cBhvr additive="base">
                                        <p:cTn id="28" dur="500" fill="hold"/>
                                        <p:tgtEl>
                                          <p:spTgt spid="77">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7">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accel="50000" decel="50000" fill="hold" grpId="0" nodeType="afterEffect" nodePh="1">
                                  <p:stCondLst>
                                    <p:cond delay="0"/>
                                  </p:stCondLst>
                                  <p:endCondLst>
                                    <p:cond evt="begin" delay="0">
                                      <p:tn val="31"/>
                                    </p:cond>
                                  </p:endCondLst>
                                  <p:childTnLst>
                                    <p:set>
                                      <p:cBhvr>
                                        <p:cTn id="32" dur="1" fill="hold">
                                          <p:stCondLst>
                                            <p:cond delay="0"/>
                                          </p:stCondLst>
                                        </p:cTn>
                                        <p:tgtEl>
                                          <p:spTgt spid="76">
                                            <p:txEl>
                                              <p:pRg st="0" end="0"/>
                                            </p:txEl>
                                          </p:spTgt>
                                        </p:tgtEl>
                                        <p:attrNameLst>
                                          <p:attrName>style.visibility</p:attrName>
                                        </p:attrNameLst>
                                      </p:cBhvr>
                                      <p:to>
                                        <p:strVal val="visible"/>
                                      </p:to>
                                    </p:set>
                                    <p:anim calcmode="lin" valueType="num">
                                      <p:cBhvr additive="base">
                                        <p:cTn id="33" dur="500" fill="hold"/>
                                        <p:tgtEl>
                                          <p:spTgt spid="76">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6">
                                            <p:txEl>
                                              <p:pRg st="0" end="0"/>
                                            </p:txEl>
                                          </p:spTgt>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1" accel="50000" decel="50000" fill="hold" grpId="0"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additive="base">
                                        <p:cTn id="38" dur="500" fill="hold"/>
                                        <p:tgtEl>
                                          <p:spTgt spid="83"/>
                                        </p:tgtEl>
                                        <p:attrNameLst>
                                          <p:attrName>ppt_x</p:attrName>
                                        </p:attrNameLst>
                                      </p:cBhvr>
                                      <p:tavLst>
                                        <p:tav tm="0">
                                          <p:val>
                                            <p:strVal val="#ppt_x"/>
                                          </p:val>
                                        </p:tav>
                                        <p:tav tm="100000">
                                          <p:val>
                                            <p:strVal val="#ppt_x"/>
                                          </p:val>
                                        </p:tav>
                                      </p:tavLst>
                                    </p:anim>
                                    <p:anim calcmode="lin" valueType="num">
                                      <p:cBhvr additive="base">
                                        <p:cTn id="39" dur="500" fill="hold"/>
                                        <p:tgtEl>
                                          <p:spTgt spid="83"/>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nodePh="1">
                                  <p:stCondLst>
                                    <p:cond delay="0"/>
                                  </p:stCondLst>
                                  <p:endCondLst>
                                    <p:cond evt="begin" delay="0">
                                      <p:tn val="41"/>
                                    </p:cond>
                                  </p:endCondLst>
                                  <p:childTnLst>
                                    <p:set>
                                      <p:cBhvr>
                                        <p:cTn id="42" dur="1" fill="hold">
                                          <p:stCondLst>
                                            <p:cond delay="0"/>
                                          </p:stCondLst>
                                        </p:cTn>
                                        <p:tgtEl>
                                          <p:spTgt spid="84">
                                            <p:txEl>
                                              <p:pRg st="0" end="0"/>
                                            </p:txEl>
                                          </p:spTgt>
                                        </p:tgtEl>
                                        <p:attrNameLst>
                                          <p:attrName>style.visibility</p:attrName>
                                        </p:attrNameLst>
                                      </p:cBhvr>
                                      <p:to>
                                        <p:strVal val="visible"/>
                                      </p:to>
                                    </p:set>
                                    <p:animEffect transition="in" filter="wipe(down)">
                                      <p:cBhvr>
                                        <p:cTn id="43" dur="500"/>
                                        <p:tgtEl>
                                          <p:spTgt spid="84">
                                            <p:txEl>
                                              <p:pRg st="0" end="0"/>
                                            </p:txEl>
                                          </p:spTgt>
                                        </p:tgtEl>
                                      </p:cBhvr>
                                    </p:animEffect>
                                  </p:childTnLst>
                                </p:cTn>
                              </p:par>
                              <p:par>
                                <p:cTn id="44" presetID="2" presetClass="entr" presetSubtype="4" accel="50000" decel="50000" fill="hold" grpId="0" nodeType="withEffect">
                                  <p:stCondLst>
                                    <p:cond delay="0"/>
                                  </p:stCondLst>
                                  <p:childTnLst>
                                    <p:set>
                                      <p:cBhvr>
                                        <p:cTn id="45" dur="1" fill="hold">
                                          <p:stCondLst>
                                            <p:cond delay="0"/>
                                          </p:stCondLst>
                                        </p:cTn>
                                        <p:tgtEl>
                                          <p:spTgt spid="80"/>
                                        </p:tgtEl>
                                        <p:attrNameLst>
                                          <p:attrName>style.visibility</p:attrName>
                                        </p:attrNameLst>
                                      </p:cBhvr>
                                      <p:to>
                                        <p:strVal val="visible"/>
                                      </p:to>
                                    </p:set>
                                    <p:anim calcmode="lin" valueType="num">
                                      <p:cBhvr additive="base">
                                        <p:cTn id="46" dur="500" fill="hold"/>
                                        <p:tgtEl>
                                          <p:spTgt spid="80"/>
                                        </p:tgtEl>
                                        <p:attrNameLst>
                                          <p:attrName>ppt_x</p:attrName>
                                        </p:attrNameLst>
                                      </p:cBhvr>
                                      <p:tavLst>
                                        <p:tav tm="0">
                                          <p:val>
                                            <p:strVal val="#ppt_x"/>
                                          </p:val>
                                        </p:tav>
                                        <p:tav tm="100000">
                                          <p:val>
                                            <p:strVal val="#ppt_x"/>
                                          </p:val>
                                        </p:tav>
                                      </p:tavLst>
                                    </p:anim>
                                    <p:anim calcmode="lin" valueType="num">
                                      <p:cBhvr additive="base">
                                        <p:cTn id="47" dur="500" fill="hold"/>
                                        <p:tgtEl>
                                          <p:spTgt spid="80"/>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accel="50000" decel="50000" fill="hold" grpId="0" nodeType="afterEffect" nodePh="1">
                                  <p:stCondLst>
                                    <p:cond delay="0"/>
                                  </p:stCondLst>
                                  <p:endCondLst>
                                    <p:cond evt="begin" delay="0">
                                      <p:tn val="49"/>
                                    </p:cond>
                                  </p:endCondLst>
                                  <p:childTnLst>
                                    <p:set>
                                      <p:cBhvr>
                                        <p:cTn id="50" dur="1" fill="hold">
                                          <p:stCondLst>
                                            <p:cond delay="0"/>
                                          </p:stCondLst>
                                        </p:cTn>
                                        <p:tgtEl>
                                          <p:spTgt spid="82">
                                            <p:txEl>
                                              <p:pRg st="0" end="0"/>
                                            </p:txEl>
                                          </p:spTgt>
                                        </p:tgtEl>
                                        <p:attrNameLst>
                                          <p:attrName>style.visibility</p:attrName>
                                        </p:attrNameLst>
                                      </p:cBhvr>
                                      <p:to>
                                        <p:strVal val="visible"/>
                                      </p:to>
                                    </p:set>
                                    <p:anim calcmode="lin" valueType="num">
                                      <p:cBhvr additive="base">
                                        <p:cTn id="51" dur="500" fill="hold"/>
                                        <p:tgtEl>
                                          <p:spTgt spid="8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2">
                                            <p:txEl>
                                              <p:pRg st="0" end="0"/>
                                            </p:txEl>
                                          </p:spTgt>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accel="50000" decel="50000" fill="hold" grpId="0" nodeType="afterEffect" nodePh="1">
                                  <p:stCondLst>
                                    <p:cond delay="0"/>
                                  </p:stCondLst>
                                  <p:endCondLst>
                                    <p:cond evt="begin" delay="0">
                                      <p:tn val="54"/>
                                    </p:cond>
                                  </p:endCondLst>
                                  <p:childTnLst>
                                    <p:set>
                                      <p:cBhvr>
                                        <p:cTn id="55" dur="1" fill="hold">
                                          <p:stCondLst>
                                            <p:cond delay="0"/>
                                          </p:stCondLst>
                                        </p:cTn>
                                        <p:tgtEl>
                                          <p:spTgt spid="81">
                                            <p:txEl>
                                              <p:pRg st="0" end="0"/>
                                            </p:txEl>
                                          </p:spTgt>
                                        </p:tgtEl>
                                        <p:attrNameLst>
                                          <p:attrName>style.visibility</p:attrName>
                                        </p:attrNameLst>
                                      </p:cBhvr>
                                      <p:to>
                                        <p:strVal val="visible"/>
                                      </p:to>
                                    </p:set>
                                    <p:anim calcmode="lin" valueType="num">
                                      <p:cBhvr additive="base">
                                        <p:cTn id="56" dur="500" fill="hold"/>
                                        <p:tgtEl>
                                          <p:spTgt spid="81">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81">
                                            <p:txEl>
                                              <p:pRg st="0" end="0"/>
                                            </p:txEl>
                                          </p:spTgt>
                                        </p:tgtEl>
                                        <p:attrNameLst>
                                          <p:attrName>ppt_y</p:attrName>
                                        </p:attrNameLst>
                                      </p:cBhvr>
                                      <p:tavLst>
                                        <p:tav tm="0">
                                          <p:val>
                                            <p:strVal val="1+#ppt_h/2"/>
                                          </p:val>
                                        </p:tav>
                                        <p:tav tm="100000">
                                          <p:val>
                                            <p:strVal val="#ppt_y"/>
                                          </p:val>
                                        </p:tav>
                                      </p:tavLst>
                                    </p:anim>
                                  </p:childTnLst>
                                </p:cTn>
                              </p:par>
                            </p:childTnLst>
                          </p:cTn>
                        </p:par>
                        <p:par>
                          <p:cTn id="58" fill="hold">
                            <p:stCondLst>
                              <p:cond delay="5000"/>
                            </p:stCondLst>
                            <p:childTnLst>
                              <p:par>
                                <p:cTn id="59" presetID="2" presetClass="entr" presetSubtype="1" accel="50000" decel="50000" fill="hold" grpId="0" nodeType="afterEffect">
                                  <p:stCondLst>
                                    <p:cond delay="0"/>
                                  </p:stCondLst>
                                  <p:childTnLst>
                                    <p:set>
                                      <p:cBhvr>
                                        <p:cTn id="60" dur="1" fill="hold">
                                          <p:stCondLst>
                                            <p:cond delay="0"/>
                                          </p:stCondLst>
                                        </p:cTn>
                                        <p:tgtEl>
                                          <p:spTgt spid="88"/>
                                        </p:tgtEl>
                                        <p:attrNameLst>
                                          <p:attrName>style.visibility</p:attrName>
                                        </p:attrNameLst>
                                      </p:cBhvr>
                                      <p:to>
                                        <p:strVal val="visible"/>
                                      </p:to>
                                    </p:set>
                                    <p:anim calcmode="lin" valueType="num">
                                      <p:cBhvr additive="base">
                                        <p:cTn id="61" dur="500" fill="hold"/>
                                        <p:tgtEl>
                                          <p:spTgt spid="88"/>
                                        </p:tgtEl>
                                        <p:attrNameLst>
                                          <p:attrName>ppt_x</p:attrName>
                                        </p:attrNameLst>
                                      </p:cBhvr>
                                      <p:tavLst>
                                        <p:tav tm="0">
                                          <p:val>
                                            <p:strVal val="#ppt_x"/>
                                          </p:val>
                                        </p:tav>
                                        <p:tav tm="100000">
                                          <p:val>
                                            <p:strVal val="#ppt_x"/>
                                          </p:val>
                                        </p:tav>
                                      </p:tavLst>
                                    </p:anim>
                                    <p:anim calcmode="lin" valueType="num">
                                      <p:cBhvr additive="base">
                                        <p:cTn id="62" dur="500" fill="hold"/>
                                        <p:tgtEl>
                                          <p:spTgt spid="88"/>
                                        </p:tgtEl>
                                        <p:attrNameLst>
                                          <p:attrName>ppt_y</p:attrName>
                                        </p:attrNameLst>
                                      </p:cBhvr>
                                      <p:tavLst>
                                        <p:tav tm="0">
                                          <p:val>
                                            <p:strVal val="0-#ppt_h/2"/>
                                          </p:val>
                                        </p:tav>
                                        <p:tav tm="100000">
                                          <p:val>
                                            <p:strVal val="#ppt_y"/>
                                          </p:val>
                                        </p:tav>
                                      </p:tavLst>
                                    </p:anim>
                                  </p:childTnLst>
                                </p:cTn>
                              </p:par>
                            </p:childTnLst>
                          </p:cTn>
                        </p:par>
                        <p:par>
                          <p:cTn id="63" fill="hold">
                            <p:stCondLst>
                              <p:cond delay="5500"/>
                            </p:stCondLst>
                            <p:childTnLst>
                              <p:par>
                                <p:cTn id="64" presetID="22" presetClass="entr" presetSubtype="4" fill="hold" grpId="0" nodeType="afterEffect" nodePh="1">
                                  <p:stCondLst>
                                    <p:cond delay="0"/>
                                  </p:stCondLst>
                                  <p:endCondLst>
                                    <p:cond evt="begin" delay="0">
                                      <p:tn val="64"/>
                                    </p:cond>
                                  </p:endCondLst>
                                  <p:childTnLst>
                                    <p:set>
                                      <p:cBhvr>
                                        <p:cTn id="65" dur="1" fill="hold">
                                          <p:stCondLst>
                                            <p:cond delay="0"/>
                                          </p:stCondLst>
                                        </p:cTn>
                                        <p:tgtEl>
                                          <p:spTgt spid="89">
                                            <p:txEl>
                                              <p:pRg st="0" end="0"/>
                                            </p:txEl>
                                          </p:spTgt>
                                        </p:tgtEl>
                                        <p:attrNameLst>
                                          <p:attrName>style.visibility</p:attrName>
                                        </p:attrNameLst>
                                      </p:cBhvr>
                                      <p:to>
                                        <p:strVal val="visible"/>
                                      </p:to>
                                    </p:set>
                                    <p:animEffect transition="in" filter="wipe(down)">
                                      <p:cBhvr>
                                        <p:cTn id="66" dur="500"/>
                                        <p:tgtEl>
                                          <p:spTgt spid="89">
                                            <p:txEl>
                                              <p:pRg st="0" end="0"/>
                                            </p:txEl>
                                          </p:spTgt>
                                        </p:tgtEl>
                                      </p:cBhvr>
                                    </p:animEffect>
                                  </p:childTnLst>
                                </p:cTn>
                              </p:par>
                              <p:par>
                                <p:cTn id="67" presetID="2" presetClass="entr" presetSubtype="4" accel="50000" decel="50000" fill="hold" grpId="0" nodeType="withEffect">
                                  <p:stCondLst>
                                    <p:cond delay="0"/>
                                  </p:stCondLst>
                                  <p:childTnLst>
                                    <p:set>
                                      <p:cBhvr>
                                        <p:cTn id="68" dur="1" fill="hold">
                                          <p:stCondLst>
                                            <p:cond delay="0"/>
                                          </p:stCondLst>
                                        </p:cTn>
                                        <p:tgtEl>
                                          <p:spTgt spid="85"/>
                                        </p:tgtEl>
                                        <p:attrNameLst>
                                          <p:attrName>style.visibility</p:attrName>
                                        </p:attrNameLst>
                                      </p:cBhvr>
                                      <p:to>
                                        <p:strVal val="visible"/>
                                      </p:to>
                                    </p:set>
                                    <p:anim calcmode="lin" valueType="num">
                                      <p:cBhvr additive="base">
                                        <p:cTn id="69" dur="500" fill="hold"/>
                                        <p:tgtEl>
                                          <p:spTgt spid="85"/>
                                        </p:tgtEl>
                                        <p:attrNameLst>
                                          <p:attrName>ppt_x</p:attrName>
                                        </p:attrNameLst>
                                      </p:cBhvr>
                                      <p:tavLst>
                                        <p:tav tm="0">
                                          <p:val>
                                            <p:strVal val="#ppt_x"/>
                                          </p:val>
                                        </p:tav>
                                        <p:tav tm="100000">
                                          <p:val>
                                            <p:strVal val="#ppt_x"/>
                                          </p:val>
                                        </p:tav>
                                      </p:tavLst>
                                    </p:anim>
                                    <p:anim calcmode="lin" valueType="num">
                                      <p:cBhvr additive="base">
                                        <p:cTn id="70" dur="500" fill="hold"/>
                                        <p:tgtEl>
                                          <p:spTgt spid="85"/>
                                        </p:tgtEl>
                                        <p:attrNameLst>
                                          <p:attrName>ppt_y</p:attrName>
                                        </p:attrNameLst>
                                      </p:cBhvr>
                                      <p:tavLst>
                                        <p:tav tm="0">
                                          <p:val>
                                            <p:strVal val="1+#ppt_h/2"/>
                                          </p:val>
                                        </p:tav>
                                        <p:tav tm="100000">
                                          <p:val>
                                            <p:strVal val="#ppt_y"/>
                                          </p:val>
                                        </p:tav>
                                      </p:tavLst>
                                    </p:anim>
                                  </p:childTnLst>
                                </p:cTn>
                              </p:par>
                            </p:childTnLst>
                          </p:cTn>
                        </p:par>
                        <p:par>
                          <p:cTn id="71" fill="hold">
                            <p:stCondLst>
                              <p:cond delay="6000"/>
                            </p:stCondLst>
                            <p:childTnLst>
                              <p:par>
                                <p:cTn id="72" presetID="2" presetClass="entr" presetSubtype="4" accel="50000" decel="50000" fill="hold" grpId="0" nodeType="afterEffect" nodePh="1">
                                  <p:stCondLst>
                                    <p:cond delay="0"/>
                                  </p:stCondLst>
                                  <p:endCondLst>
                                    <p:cond evt="begin" delay="0">
                                      <p:tn val="72"/>
                                    </p:cond>
                                  </p:endCondLst>
                                  <p:childTnLst>
                                    <p:set>
                                      <p:cBhvr>
                                        <p:cTn id="73" dur="1" fill="hold">
                                          <p:stCondLst>
                                            <p:cond delay="0"/>
                                          </p:stCondLst>
                                        </p:cTn>
                                        <p:tgtEl>
                                          <p:spTgt spid="87">
                                            <p:txEl>
                                              <p:pRg st="0" end="0"/>
                                            </p:txEl>
                                          </p:spTgt>
                                        </p:tgtEl>
                                        <p:attrNameLst>
                                          <p:attrName>style.visibility</p:attrName>
                                        </p:attrNameLst>
                                      </p:cBhvr>
                                      <p:to>
                                        <p:strVal val="visible"/>
                                      </p:to>
                                    </p:set>
                                    <p:anim calcmode="lin" valueType="num">
                                      <p:cBhvr additive="base">
                                        <p:cTn id="74" dur="500" fill="hold"/>
                                        <p:tgtEl>
                                          <p:spTgt spid="87">
                                            <p:txEl>
                                              <p:pRg st="0" end="0"/>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87">
                                            <p:txEl>
                                              <p:pRg st="0" end="0"/>
                                            </p:txEl>
                                          </p:spTgt>
                                        </p:tgtEl>
                                        <p:attrNameLst>
                                          <p:attrName>ppt_y</p:attrName>
                                        </p:attrNameLst>
                                      </p:cBhvr>
                                      <p:tavLst>
                                        <p:tav tm="0">
                                          <p:val>
                                            <p:strVal val="1+#ppt_h/2"/>
                                          </p:val>
                                        </p:tav>
                                        <p:tav tm="100000">
                                          <p:val>
                                            <p:strVal val="#ppt_y"/>
                                          </p:val>
                                        </p:tav>
                                      </p:tavLst>
                                    </p:anim>
                                  </p:childTnLst>
                                </p:cTn>
                              </p:par>
                            </p:childTnLst>
                          </p:cTn>
                        </p:par>
                        <p:par>
                          <p:cTn id="76" fill="hold">
                            <p:stCondLst>
                              <p:cond delay="6500"/>
                            </p:stCondLst>
                            <p:childTnLst>
                              <p:par>
                                <p:cTn id="77" presetID="2" presetClass="entr" presetSubtype="4" accel="50000" decel="50000" fill="hold" grpId="0" nodeType="afterEffect" nodePh="1">
                                  <p:stCondLst>
                                    <p:cond delay="0"/>
                                  </p:stCondLst>
                                  <p:endCondLst>
                                    <p:cond evt="begin" delay="0">
                                      <p:tn val="77"/>
                                    </p:cond>
                                  </p:endCondLst>
                                  <p:childTnLst>
                                    <p:set>
                                      <p:cBhvr>
                                        <p:cTn id="78" dur="1" fill="hold">
                                          <p:stCondLst>
                                            <p:cond delay="0"/>
                                          </p:stCondLst>
                                        </p:cTn>
                                        <p:tgtEl>
                                          <p:spTgt spid="86">
                                            <p:txEl>
                                              <p:pRg st="0" end="0"/>
                                            </p:txEl>
                                          </p:spTgt>
                                        </p:tgtEl>
                                        <p:attrNameLst>
                                          <p:attrName>style.visibility</p:attrName>
                                        </p:attrNameLst>
                                      </p:cBhvr>
                                      <p:to>
                                        <p:strVal val="visible"/>
                                      </p:to>
                                    </p:set>
                                    <p:anim calcmode="lin" valueType="num">
                                      <p:cBhvr additive="base">
                                        <p:cTn id="79" dur="500" fill="hold"/>
                                        <p:tgtEl>
                                          <p:spTgt spid="86">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8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75" grpId="0"/>
      <p:bldP spid="7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6"/>
                        </p:tgtEl>
                        <p:attrNameLst>
                          <p:attrName>style.visibility</p:attrName>
                        </p:attrNameLst>
                      </p:cBhvr>
                      <p:to>
                        <p:strVal val="visible"/>
                      </p:to>
                    </p:set>
                    <p:anim calcmode="lin" valueType="num">
                      <p:cBhvr additive="base">
                        <p:cTn dur="500" fill="hold"/>
                        <p:tgtEl>
                          <p:spTgt spid="76"/>
                        </p:tgtEl>
                        <p:attrNameLst>
                          <p:attrName>ppt_x</p:attrName>
                        </p:attrNameLst>
                      </p:cBhvr>
                      <p:tavLst>
                        <p:tav tm="0">
                          <p:val>
                            <p:strVal val="#ppt_x"/>
                          </p:val>
                        </p:tav>
                        <p:tav tm="100000">
                          <p:val>
                            <p:strVal val="#ppt_x"/>
                          </p:val>
                        </p:tav>
                      </p:tavLst>
                    </p:anim>
                    <p:anim calcmode="lin" valueType="num">
                      <p:cBhvr additive="base">
                        <p:cTn dur="500" fill="hold"/>
                        <p:tgtEl>
                          <p:spTgt spid="76"/>
                        </p:tgtEl>
                        <p:attrNameLst>
                          <p:attrName>ppt_y</p:attrName>
                        </p:attrNameLst>
                      </p:cBhvr>
                      <p:tavLst>
                        <p:tav tm="0">
                          <p:val>
                            <p:strVal val="1+#ppt_h/2"/>
                          </p:val>
                        </p:tav>
                        <p:tav tm="100000">
                          <p:val>
                            <p:strVal val="#ppt_y"/>
                          </p:val>
                        </p:tav>
                      </p:tavLst>
                    </p:anim>
                  </p:childTnLst>
                </p:cTn>
              </p:par>
            </p:tnLst>
          </p:tmpl>
        </p:tmplLst>
      </p:bldP>
      <p:bldP spid="7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7"/>
                        </p:tgtEl>
                        <p:attrNameLst>
                          <p:attrName>style.visibility</p:attrName>
                        </p:attrNameLst>
                      </p:cBhvr>
                      <p:to>
                        <p:strVal val="visible"/>
                      </p:to>
                    </p:set>
                    <p:anim calcmode="lin" valueType="num">
                      <p:cBhvr additive="base">
                        <p:cTn dur="500" fill="hold"/>
                        <p:tgtEl>
                          <p:spTgt spid="77"/>
                        </p:tgtEl>
                        <p:attrNameLst>
                          <p:attrName>ppt_x</p:attrName>
                        </p:attrNameLst>
                      </p:cBhvr>
                      <p:tavLst>
                        <p:tav tm="0">
                          <p:val>
                            <p:strVal val="#ppt_x"/>
                          </p:val>
                        </p:tav>
                        <p:tav tm="100000">
                          <p:val>
                            <p:strVal val="#ppt_x"/>
                          </p:val>
                        </p:tav>
                      </p:tavLst>
                    </p:anim>
                    <p:anim calcmode="lin" valueType="num">
                      <p:cBhvr additive="base">
                        <p:cTn dur="500" fill="hold"/>
                        <p:tgtEl>
                          <p:spTgt spid="77"/>
                        </p:tgtEl>
                        <p:attrNameLst>
                          <p:attrName>ppt_y</p:attrName>
                        </p:attrNameLst>
                      </p:cBhvr>
                      <p:tavLst>
                        <p:tav tm="0">
                          <p:val>
                            <p:strVal val="1+#ppt_h/2"/>
                          </p:val>
                        </p:tav>
                        <p:tav tm="100000">
                          <p:val>
                            <p:strVal val="#ppt_y"/>
                          </p:val>
                        </p:tav>
                      </p:tavLst>
                    </p:anim>
                  </p:childTnLst>
                </p:cTn>
              </p:par>
            </p:tnLst>
          </p:tmpl>
        </p:tmplLst>
      </p:bldP>
      <p:bldP spid="78" grpId="0" animBg="1"/>
      <p:bldP spid="7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9"/>
                        </p:tgtEl>
                        <p:attrNameLst>
                          <p:attrName>style.visibility</p:attrName>
                        </p:attrNameLst>
                      </p:cBhvr>
                      <p:to>
                        <p:strVal val="visible"/>
                      </p:to>
                    </p:set>
                    <p:animEffect transition="in" filter="wipe(down)">
                      <p:cBhvr>
                        <p:cTn dur="500"/>
                        <p:tgtEl>
                          <p:spTgt spid="79"/>
                        </p:tgtEl>
                      </p:cBhvr>
                    </p:animEffect>
                  </p:childTnLst>
                </p:cTn>
              </p:par>
            </p:tnLst>
          </p:tmpl>
        </p:tmplLst>
      </p:bldP>
      <p:bldP spid="80" grpId="0"/>
      <p:bldP spid="8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81"/>
                        </p:tgtEl>
                        <p:attrNameLst>
                          <p:attrName>style.visibility</p:attrName>
                        </p:attrNameLst>
                      </p:cBhvr>
                      <p:to>
                        <p:strVal val="visible"/>
                      </p:to>
                    </p:set>
                    <p:anim calcmode="lin" valueType="num">
                      <p:cBhvr additive="base">
                        <p:cTn dur="500" fill="hold"/>
                        <p:tgtEl>
                          <p:spTgt spid="81"/>
                        </p:tgtEl>
                        <p:attrNameLst>
                          <p:attrName>ppt_x</p:attrName>
                        </p:attrNameLst>
                      </p:cBhvr>
                      <p:tavLst>
                        <p:tav tm="0">
                          <p:val>
                            <p:strVal val="#ppt_x"/>
                          </p:val>
                        </p:tav>
                        <p:tav tm="100000">
                          <p:val>
                            <p:strVal val="#ppt_x"/>
                          </p:val>
                        </p:tav>
                      </p:tavLst>
                    </p:anim>
                    <p:anim calcmode="lin" valueType="num">
                      <p:cBhvr additive="base">
                        <p:cTn dur="500" fill="hold"/>
                        <p:tgtEl>
                          <p:spTgt spid="81"/>
                        </p:tgtEl>
                        <p:attrNameLst>
                          <p:attrName>ppt_y</p:attrName>
                        </p:attrNameLst>
                      </p:cBhvr>
                      <p:tavLst>
                        <p:tav tm="0">
                          <p:val>
                            <p:strVal val="1+#ppt_h/2"/>
                          </p:val>
                        </p:tav>
                        <p:tav tm="100000">
                          <p:val>
                            <p:strVal val="#ppt_y"/>
                          </p:val>
                        </p:tav>
                      </p:tavLst>
                    </p:anim>
                  </p:childTnLst>
                </p:cTn>
              </p:par>
            </p:tnLst>
          </p:tmpl>
        </p:tmplLst>
      </p:bldP>
      <p:bldP spid="8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82"/>
                        </p:tgtEl>
                        <p:attrNameLst>
                          <p:attrName>style.visibility</p:attrName>
                        </p:attrNameLst>
                      </p:cBhvr>
                      <p:to>
                        <p:strVal val="visible"/>
                      </p:to>
                    </p:set>
                    <p:anim calcmode="lin" valueType="num">
                      <p:cBhvr additive="base">
                        <p:cTn dur="500" fill="hold"/>
                        <p:tgtEl>
                          <p:spTgt spid="82"/>
                        </p:tgtEl>
                        <p:attrNameLst>
                          <p:attrName>ppt_x</p:attrName>
                        </p:attrNameLst>
                      </p:cBhvr>
                      <p:tavLst>
                        <p:tav tm="0">
                          <p:val>
                            <p:strVal val="#ppt_x"/>
                          </p:val>
                        </p:tav>
                        <p:tav tm="100000">
                          <p:val>
                            <p:strVal val="#ppt_x"/>
                          </p:val>
                        </p:tav>
                      </p:tavLst>
                    </p:anim>
                    <p:anim calcmode="lin" valueType="num">
                      <p:cBhvr additive="base">
                        <p:cTn dur="500" fill="hold"/>
                        <p:tgtEl>
                          <p:spTgt spid="82"/>
                        </p:tgtEl>
                        <p:attrNameLst>
                          <p:attrName>ppt_y</p:attrName>
                        </p:attrNameLst>
                      </p:cBhvr>
                      <p:tavLst>
                        <p:tav tm="0">
                          <p:val>
                            <p:strVal val="1+#ppt_h/2"/>
                          </p:val>
                        </p:tav>
                        <p:tav tm="100000">
                          <p:val>
                            <p:strVal val="#ppt_y"/>
                          </p:val>
                        </p:tav>
                      </p:tavLst>
                    </p:anim>
                  </p:childTnLst>
                </p:cTn>
              </p:par>
            </p:tnLst>
          </p:tmpl>
        </p:tmplLst>
      </p:bldP>
      <p:bldP spid="83" grpId="0" animBg="1"/>
      <p:bldP spid="84"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4"/>
                        </p:tgtEl>
                        <p:attrNameLst>
                          <p:attrName>style.visibility</p:attrName>
                        </p:attrNameLst>
                      </p:cBhvr>
                      <p:to>
                        <p:strVal val="visible"/>
                      </p:to>
                    </p:set>
                    <p:animEffect transition="in" filter="wipe(down)">
                      <p:cBhvr>
                        <p:cTn dur="500"/>
                        <p:tgtEl>
                          <p:spTgt spid="84"/>
                        </p:tgtEl>
                      </p:cBhvr>
                    </p:animEffect>
                  </p:childTnLst>
                </p:cTn>
              </p:par>
            </p:tnLst>
          </p:tmpl>
        </p:tmplLst>
      </p:bldP>
      <p:bldP spid="85" grpId="0"/>
      <p:bldP spid="8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86"/>
                        </p:tgtEl>
                        <p:attrNameLst>
                          <p:attrName>style.visibility</p:attrName>
                        </p:attrNameLst>
                      </p:cBhvr>
                      <p:to>
                        <p:strVal val="visible"/>
                      </p:to>
                    </p:set>
                    <p:anim calcmode="lin" valueType="num">
                      <p:cBhvr additive="base">
                        <p:cTn dur="500" fill="hold"/>
                        <p:tgtEl>
                          <p:spTgt spid="86"/>
                        </p:tgtEl>
                        <p:attrNameLst>
                          <p:attrName>ppt_x</p:attrName>
                        </p:attrNameLst>
                      </p:cBhvr>
                      <p:tavLst>
                        <p:tav tm="0">
                          <p:val>
                            <p:strVal val="#ppt_x"/>
                          </p:val>
                        </p:tav>
                        <p:tav tm="100000">
                          <p:val>
                            <p:strVal val="#ppt_x"/>
                          </p:val>
                        </p:tav>
                      </p:tavLst>
                    </p:anim>
                    <p:anim calcmode="lin" valueType="num">
                      <p:cBhvr additive="base">
                        <p:cTn dur="500" fill="hold"/>
                        <p:tgtEl>
                          <p:spTgt spid="86"/>
                        </p:tgtEl>
                        <p:attrNameLst>
                          <p:attrName>ppt_y</p:attrName>
                        </p:attrNameLst>
                      </p:cBhvr>
                      <p:tavLst>
                        <p:tav tm="0">
                          <p:val>
                            <p:strVal val="1+#ppt_h/2"/>
                          </p:val>
                        </p:tav>
                        <p:tav tm="100000">
                          <p:val>
                            <p:strVal val="#ppt_y"/>
                          </p:val>
                        </p:tav>
                      </p:tavLst>
                    </p:anim>
                  </p:childTnLst>
                </p:cTn>
              </p:par>
            </p:tnLst>
          </p:tmpl>
        </p:tmplLst>
      </p:bldP>
      <p:bldP spid="8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87"/>
                        </p:tgtEl>
                        <p:attrNameLst>
                          <p:attrName>style.visibility</p:attrName>
                        </p:attrNameLst>
                      </p:cBhvr>
                      <p:to>
                        <p:strVal val="visible"/>
                      </p:to>
                    </p:set>
                    <p:anim calcmode="lin" valueType="num">
                      <p:cBhvr additive="base">
                        <p:cTn dur="500" fill="hold"/>
                        <p:tgtEl>
                          <p:spTgt spid="87"/>
                        </p:tgtEl>
                        <p:attrNameLst>
                          <p:attrName>ppt_x</p:attrName>
                        </p:attrNameLst>
                      </p:cBhvr>
                      <p:tavLst>
                        <p:tav tm="0">
                          <p:val>
                            <p:strVal val="#ppt_x"/>
                          </p:val>
                        </p:tav>
                        <p:tav tm="100000">
                          <p:val>
                            <p:strVal val="#ppt_x"/>
                          </p:val>
                        </p:tav>
                      </p:tavLst>
                    </p:anim>
                    <p:anim calcmode="lin" valueType="num">
                      <p:cBhvr additive="base">
                        <p:cTn dur="500" fill="hold"/>
                        <p:tgtEl>
                          <p:spTgt spid="87"/>
                        </p:tgtEl>
                        <p:attrNameLst>
                          <p:attrName>ppt_y</p:attrName>
                        </p:attrNameLst>
                      </p:cBhvr>
                      <p:tavLst>
                        <p:tav tm="0">
                          <p:val>
                            <p:strVal val="1+#ppt_h/2"/>
                          </p:val>
                        </p:tav>
                        <p:tav tm="100000">
                          <p:val>
                            <p:strVal val="#ppt_y"/>
                          </p:val>
                        </p:tav>
                      </p:tavLst>
                    </p:anim>
                  </p:childTnLst>
                </p:cTn>
              </p:par>
            </p:tnLst>
          </p:tmpl>
        </p:tmplLst>
      </p:bldP>
      <p:bldP spid="88" grpId="0" animBg="1"/>
      <p:bldP spid="8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9"/>
                        </p:tgtEl>
                        <p:attrNameLst>
                          <p:attrName>style.visibility</p:attrName>
                        </p:attrNameLst>
                      </p:cBhvr>
                      <p:to>
                        <p:strVal val="visible"/>
                      </p:to>
                    </p:set>
                    <p:animEffect transition="in" filter="wipe(down)">
                      <p:cBhvr>
                        <p:cTn dur="500"/>
                        <p:tgtEl>
                          <p:spTgt spid="89"/>
                        </p:tgtEl>
                      </p:cBhvr>
                    </p:animEffect>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Pics">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75" name="Picture Placeholder 7"/>
          <p:cNvSpPr>
            <a:spLocks noGrp="1"/>
          </p:cNvSpPr>
          <p:nvPr>
            <p:ph type="pic" sz="quarter" idx="10" hasCustomPrompt="1"/>
          </p:nvPr>
        </p:nvSpPr>
        <p:spPr>
          <a:xfrm>
            <a:off x="761000" y="2114227"/>
            <a:ext cx="2495557" cy="2522991"/>
          </a:xfrm>
          <a:prstGeom prst="downArrowCallout">
            <a:avLst>
              <a:gd name="adj1" fmla="val 35178"/>
              <a:gd name="adj2" fmla="val 13059"/>
              <a:gd name="adj3" fmla="val 7566"/>
              <a:gd name="adj4" fmla="val 92434"/>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76" name="Text Placeholder 3"/>
          <p:cNvSpPr>
            <a:spLocks noGrp="1"/>
          </p:cNvSpPr>
          <p:nvPr>
            <p:ph type="body" sz="half" idx="15"/>
          </p:nvPr>
        </p:nvSpPr>
        <p:spPr>
          <a:xfrm>
            <a:off x="694149" y="5028135"/>
            <a:ext cx="2576857"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77" name="Text Placeholder 3"/>
          <p:cNvSpPr>
            <a:spLocks noGrp="1"/>
          </p:cNvSpPr>
          <p:nvPr>
            <p:ph type="body" sz="half" idx="17"/>
          </p:nvPr>
        </p:nvSpPr>
        <p:spPr>
          <a:xfrm>
            <a:off x="687123" y="4753532"/>
            <a:ext cx="2584072" cy="257040"/>
          </a:xfrm>
          <a:prstGeom prst="rect">
            <a:avLst/>
          </a:prstGeom>
        </p:spPr>
        <p:txBody>
          <a:bodyPr wrap="none" lIns="0" tIns="0" rIns="0" bIns="0" anchor="ctr">
            <a:noAutofit/>
          </a:bodyPr>
          <a:lstStyle>
            <a:lvl1pPr marL="0" indent="0" algn="ctr">
              <a:buNone/>
              <a:defRPr sz="14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78" name="Rectangle 77"/>
          <p:cNvSpPr/>
          <p:nvPr userDrawn="1"/>
        </p:nvSpPr>
        <p:spPr>
          <a:xfrm>
            <a:off x="768022" y="1604356"/>
            <a:ext cx="2490284"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79" name="Text Placeholder 3"/>
          <p:cNvSpPr>
            <a:spLocks noGrp="1"/>
          </p:cNvSpPr>
          <p:nvPr>
            <p:ph type="body" sz="half" idx="16"/>
          </p:nvPr>
        </p:nvSpPr>
        <p:spPr>
          <a:xfrm>
            <a:off x="861829" y="1724526"/>
            <a:ext cx="2302671"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41" name="Picture Placeholder 7"/>
          <p:cNvSpPr>
            <a:spLocks noGrp="1"/>
          </p:cNvSpPr>
          <p:nvPr>
            <p:ph type="pic" sz="quarter" idx="18" hasCustomPrompt="1"/>
          </p:nvPr>
        </p:nvSpPr>
        <p:spPr>
          <a:xfrm>
            <a:off x="3511630" y="2114227"/>
            <a:ext cx="2495557" cy="2522991"/>
          </a:xfrm>
          <a:prstGeom prst="downArrowCallout">
            <a:avLst>
              <a:gd name="adj1" fmla="val 35178"/>
              <a:gd name="adj2" fmla="val 13059"/>
              <a:gd name="adj3" fmla="val 7566"/>
              <a:gd name="adj4" fmla="val 92434"/>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42" name="Text Placeholder 3"/>
          <p:cNvSpPr>
            <a:spLocks noGrp="1"/>
          </p:cNvSpPr>
          <p:nvPr>
            <p:ph type="body" sz="half" idx="19"/>
          </p:nvPr>
        </p:nvSpPr>
        <p:spPr>
          <a:xfrm>
            <a:off x="3444778" y="5028135"/>
            <a:ext cx="2576857"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43" name="Text Placeholder 3"/>
          <p:cNvSpPr>
            <a:spLocks noGrp="1"/>
          </p:cNvSpPr>
          <p:nvPr>
            <p:ph type="body" sz="half" idx="20"/>
          </p:nvPr>
        </p:nvSpPr>
        <p:spPr>
          <a:xfrm>
            <a:off x="3437752" y="4753532"/>
            <a:ext cx="2584072" cy="257040"/>
          </a:xfrm>
          <a:prstGeom prst="rect">
            <a:avLst/>
          </a:prstGeom>
        </p:spPr>
        <p:txBody>
          <a:bodyPr wrap="none" lIns="0" tIns="0" rIns="0" bIns="0" anchor="ctr">
            <a:noAutofit/>
          </a:bodyPr>
          <a:lstStyle>
            <a:lvl1pPr marL="0" indent="0" algn="ctr">
              <a:buNone/>
              <a:defRPr sz="14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44" name="Rectangle 43"/>
          <p:cNvSpPr/>
          <p:nvPr userDrawn="1"/>
        </p:nvSpPr>
        <p:spPr>
          <a:xfrm>
            <a:off x="3518651" y="1604356"/>
            <a:ext cx="2490284" cy="5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45" name="Text Placeholder 3"/>
          <p:cNvSpPr>
            <a:spLocks noGrp="1"/>
          </p:cNvSpPr>
          <p:nvPr>
            <p:ph type="body" sz="half" idx="21"/>
          </p:nvPr>
        </p:nvSpPr>
        <p:spPr>
          <a:xfrm>
            <a:off x="3612458" y="1724526"/>
            <a:ext cx="2302671"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46" name="Picture Placeholder 7"/>
          <p:cNvSpPr>
            <a:spLocks noGrp="1"/>
          </p:cNvSpPr>
          <p:nvPr>
            <p:ph type="pic" sz="quarter" idx="22" hasCustomPrompt="1"/>
          </p:nvPr>
        </p:nvSpPr>
        <p:spPr>
          <a:xfrm>
            <a:off x="6246042" y="2114227"/>
            <a:ext cx="2495557" cy="2522991"/>
          </a:xfrm>
          <a:prstGeom prst="downArrowCallout">
            <a:avLst>
              <a:gd name="adj1" fmla="val 35178"/>
              <a:gd name="adj2" fmla="val 13059"/>
              <a:gd name="adj3" fmla="val 7566"/>
              <a:gd name="adj4" fmla="val 92434"/>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47" name="Text Placeholder 3"/>
          <p:cNvSpPr>
            <a:spLocks noGrp="1"/>
          </p:cNvSpPr>
          <p:nvPr>
            <p:ph type="body" sz="half" idx="23"/>
          </p:nvPr>
        </p:nvSpPr>
        <p:spPr>
          <a:xfrm>
            <a:off x="6179190" y="5028135"/>
            <a:ext cx="2576857"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48" name="Text Placeholder 3"/>
          <p:cNvSpPr>
            <a:spLocks noGrp="1"/>
          </p:cNvSpPr>
          <p:nvPr>
            <p:ph type="body" sz="half" idx="24"/>
          </p:nvPr>
        </p:nvSpPr>
        <p:spPr>
          <a:xfrm>
            <a:off x="6172164" y="4753532"/>
            <a:ext cx="2584072" cy="257040"/>
          </a:xfrm>
          <a:prstGeom prst="rect">
            <a:avLst/>
          </a:prstGeom>
        </p:spPr>
        <p:txBody>
          <a:bodyPr wrap="none" lIns="0" tIns="0" rIns="0" bIns="0" anchor="ctr">
            <a:noAutofit/>
          </a:bodyPr>
          <a:lstStyle>
            <a:lvl1pPr marL="0" indent="0" algn="ctr">
              <a:buNone/>
              <a:defRPr sz="14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49" name="Rectangle 48"/>
          <p:cNvSpPr/>
          <p:nvPr userDrawn="1"/>
        </p:nvSpPr>
        <p:spPr>
          <a:xfrm>
            <a:off x="6253063" y="1604356"/>
            <a:ext cx="2490284"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50" name="Text Placeholder 3"/>
          <p:cNvSpPr>
            <a:spLocks noGrp="1"/>
          </p:cNvSpPr>
          <p:nvPr>
            <p:ph type="body" sz="half" idx="25"/>
          </p:nvPr>
        </p:nvSpPr>
        <p:spPr>
          <a:xfrm>
            <a:off x="6346870" y="1724526"/>
            <a:ext cx="2302671"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56" name="Picture Placeholder 7"/>
          <p:cNvSpPr>
            <a:spLocks noGrp="1"/>
          </p:cNvSpPr>
          <p:nvPr>
            <p:ph type="pic" sz="quarter" idx="26" hasCustomPrompt="1"/>
          </p:nvPr>
        </p:nvSpPr>
        <p:spPr>
          <a:xfrm>
            <a:off x="8963878" y="2114227"/>
            <a:ext cx="2495557" cy="2522991"/>
          </a:xfrm>
          <a:prstGeom prst="downArrowCallout">
            <a:avLst>
              <a:gd name="adj1" fmla="val 35178"/>
              <a:gd name="adj2" fmla="val 13059"/>
              <a:gd name="adj3" fmla="val 7566"/>
              <a:gd name="adj4" fmla="val 92434"/>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57" name="Text Placeholder 3"/>
          <p:cNvSpPr>
            <a:spLocks noGrp="1"/>
          </p:cNvSpPr>
          <p:nvPr>
            <p:ph type="body" sz="half" idx="27"/>
          </p:nvPr>
        </p:nvSpPr>
        <p:spPr>
          <a:xfrm>
            <a:off x="8897026" y="5028135"/>
            <a:ext cx="2576857"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58" name="Text Placeholder 3"/>
          <p:cNvSpPr>
            <a:spLocks noGrp="1"/>
          </p:cNvSpPr>
          <p:nvPr>
            <p:ph type="body" sz="half" idx="28"/>
          </p:nvPr>
        </p:nvSpPr>
        <p:spPr>
          <a:xfrm>
            <a:off x="8890000" y="4753532"/>
            <a:ext cx="2584072" cy="257040"/>
          </a:xfrm>
          <a:prstGeom prst="rect">
            <a:avLst/>
          </a:prstGeom>
        </p:spPr>
        <p:txBody>
          <a:bodyPr wrap="none" lIns="0" tIns="0" rIns="0" bIns="0" anchor="ctr">
            <a:noAutofit/>
          </a:bodyPr>
          <a:lstStyle>
            <a:lvl1pPr marL="0" indent="0" algn="ctr">
              <a:buNone/>
              <a:defRPr sz="14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59" name="Rectangle 58"/>
          <p:cNvSpPr/>
          <p:nvPr userDrawn="1"/>
        </p:nvSpPr>
        <p:spPr>
          <a:xfrm>
            <a:off x="8970899" y="1604356"/>
            <a:ext cx="2490284"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60" name="Text Placeholder 3"/>
          <p:cNvSpPr>
            <a:spLocks noGrp="1"/>
          </p:cNvSpPr>
          <p:nvPr>
            <p:ph type="body" sz="half" idx="29"/>
          </p:nvPr>
        </p:nvSpPr>
        <p:spPr>
          <a:xfrm>
            <a:off x="9064706" y="1724526"/>
            <a:ext cx="2302671"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1" accel="50000" decel="50000" fill="hold" grpId="0" nodeType="after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nodePh="1">
                                  <p:stCondLst>
                                    <p:cond delay="0"/>
                                  </p:stCondLst>
                                  <p:endCondLst>
                                    <p:cond evt="begin" delay="0">
                                      <p:tn val="18"/>
                                    </p:cond>
                                  </p:endCondLst>
                                  <p:childTnLst>
                                    <p:set>
                                      <p:cBhvr>
                                        <p:cTn id="19" dur="1" fill="hold">
                                          <p:stCondLst>
                                            <p:cond delay="0"/>
                                          </p:stCondLst>
                                        </p:cTn>
                                        <p:tgtEl>
                                          <p:spTgt spid="79">
                                            <p:txEl>
                                              <p:pRg st="0" end="0"/>
                                            </p:txEl>
                                          </p:spTgt>
                                        </p:tgtEl>
                                        <p:attrNameLst>
                                          <p:attrName>style.visibility</p:attrName>
                                        </p:attrNameLst>
                                      </p:cBhvr>
                                      <p:to>
                                        <p:strVal val="visible"/>
                                      </p:to>
                                    </p:set>
                                    <p:animEffect transition="in" filter="wipe(down)">
                                      <p:cBhvr>
                                        <p:cTn id="20" dur="500"/>
                                        <p:tgtEl>
                                          <p:spTgt spid="79">
                                            <p:txEl>
                                              <p:pRg st="0" end="0"/>
                                            </p:txEl>
                                          </p:spTgt>
                                        </p:tgtEl>
                                      </p:cBhvr>
                                    </p:animEffect>
                                  </p:childTnLst>
                                </p:cTn>
                              </p:par>
                              <p:par>
                                <p:cTn id="21" presetID="2" presetClass="entr" presetSubtype="4" accel="50000" decel="5000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additive="base">
                                        <p:cTn id="23" dur="500" fill="hold"/>
                                        <p:tgtEl>
                                          <p:spTgt spid="75"/>
                                        </p:tgtEl>
                                        <p:attrNameLst>
                                          <p:attrName>ppt_x</p:attrName>
                                        </p:attrNameLst>
                                      </p:cBhvr>
                                      <p:tavLst>
                                        <p:tav tm="0">
                                          <p:val>
                                            <p:strVal val="#ppt_x"/>
                                          </p:val>
                                        </p:tav>
                                        <p:tav tm="100000">
                                          <p:val>
                                            <p:strVal val="#ppt_x"/>
                                          </p:val>
                                        </p:tav>
                                      </p:tavLst>
                                    </p:anim>
                                    <p:anim calcmode="lin" valueType="num">
                                      <p:cBhvr additive="base">
                                        <p:cTn id="24" dur="500" fill="hold"/>
                                        <p:tgtEl>
                                          <p:spTgt spid="7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accel="50000" decel="50000" fill="hold" grpId="0" nodeType="afterEffect" nodePh="1">
                                  <p:stCondLst>
                                    <p:cond delay="0"/>
                                  </p:stCondLst>
                                  <p:endCondLst>
                                    <p:cond evt="begin" delay="0">
                                      <p:tn val="26"/>
                                    </p:cond>
                                  </p:endCondLst>
                                  <p:childTnLst>
                                    <p:set>
                                      <p:cBhvr>
                                        <p:cTn id="27" dur="1" fill="hold">
                                          <p:stCondLst>
                                            <p:cond delay="0"/>
                                          </p:stCondLst>
                                        </p:cTn>
                                        <p:tgtEl>
                                          <p:spTgt spid="77">
                                            <p:txEl>
                                              <p:pRg st="0" end="0"/>
                                            </p:txEl>
                                          </p:spTgt>
                                        </p:tgtEl>
                                        <p:attrNameLst>
                                          <p:attrName>style.visibility</p:attrName>
                                        </p:attrNameLst>
                                      </p:cBhvr>
                                      <p:to>
                                        <p:strVal val="visible"/>
                                      </p:to>
                                    </p:set>
                                    <p:anim calcmode="lin" valueType="num">
                                      <p:cBhvr additive="base">
                                        <p:cTn id="28" dur="500" fill="hold"/>
                                        <p:tgtEl>
                                          <p:spTgt spid="77">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7">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accel="50000" decel="50000" fill="hold" grpId="0" nodeType="afterEffect" nodePh="1">
                                  <p:stCondLst>
                                    <p:cond delay="0"/>
                                  </p:stCondLst>
                                  <p:endCondLst>
                                    <p:cond evt="begin" delay="0">
                                      <p:tn val="31"/>
                                    </p:cond>
                                  </p:endCondLst>
                                  <p:childTnLst>
                                    <p:set>
                                      <p:cBhvr>
                                        <p:cTn id="32" dur="1" fill="hold">
                                          <p:stCondLst>
                                            <p:cond delay="0"/>
                                          </p:stCondLst>
                                        </p:cTn>
                                        <p:tgtEl>
                                          <p:spTgt spid="76">
                                            <p:txEl>
                                              <p:pRg st="0" end="0"/>
                                            </p:txEl>
                                          </p:spTgt>
                                        </p:tgtEl>
                                        <p:attrNameLst>
                                          <p:attrName>style.visibility</p:attrName>
                                        </p:attrNameLst>
                                      </p:cBhvr>
                                      <p:to>
                                        <p:strVal val="visible"/>
                                      </p:to>
                                    </p:set>
                                    <p:anim calcmode="lin" valueType="num">
                                      <p:cBhvr additive="base">
                                        <p:cTn id="33" dur="500" fill="hold"/>
                                        <p:tgtEl>
                                          <p:spTgt spid="76">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6">
                                            <p:txEl>
                                              <p:pRg st="0" end="0"/>
                                            </p:txEl>
                                          </p:spTgt>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1" accel="50000" decel="5000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ppt_x"/>
                                          </p:val>
                                        </p:tav>
                                        <p:tav tm="100000">
                                          <p:val>
                                            <p:strVal val="#ppt_x"/>
                                          </p:val>
                                        </p:tav>
                                      </p:tavLst>
                                    </p:anim>
                                    <p:anim calcmode="lin" valueType="num">
                                      <p:cBhvr additive="base">
                                        <p:cTn id="39" dur="500" fill="hold"/>
                                        <p:tgtEl>
                                          <p:spTgt spid="44"/>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nodePh="1">
                                  <p:stCondLst>
                                    <p:cond delay="0"/>
                                  </p:stCondLst>
                                  <p:endCondLst>
                                    <p:cond evt="begin" delay="0">
                                      <p:tn val="41"/>
                                    </p:cond>
                                  </p:endCondLst>
                                  <p:childTnLst>
                                    <p:set>
                                      <p:cBhvr>
                                        <p:cTn id="42" dur="1" fill="hold">
                                          <p:stCondLst>
                                            <p:cond delay="0"/>
                                          </p:stCondLst>
                                        </p:cTn>
                                        <p:tgtEl>
                                          <p:spTgt spid="45">
                                            <p:txEl>
                                              <p:pRg st="0" end="0"/>
                                            </p:txEl>
                                          </p:spTgt>
                                        </p:tgtEl>
                                        <p:attrNameLst>
                                          <p:attrName>style.visibility</p:attrName>
                                        </p:attrNameLst>
                                      </p:cBhvr>
                                      <p:to>
                                        <p:strVal val="visible"/>
                                      </p:to>
                                    </p:set>
                                    <p:animEffect transition="in" filter="wipe(down)">
                                      <p:cBhvr>
                                        <p:cTn id="43" dur="500"/>
                                        <p:tgtEl>
                                          <p:spTgt spid="45">
                                            <p:txEl>
                                              <p:pRg st="0" end="0"/>
                                            </p:txEl>
                                          </p:spTgt>
                                        </p:tgtEl>
                                      </p:cBhvr>
                                    </p:animEffect>
                                  </p:childTnLst>
                                </p:cTn>
                              </p:par>
                              <p:par>
                                <p:cTn id="44" presetID="2" presetClass="entr" presetSubtype="4" accel="50000" decel="5000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fill="hold"/>
                                        <p:tgtEl>
                                          <p:spTgt spid="41"/>
                                        </p:tgtEl>
                                        <p:attrNameLst>
                                          <p:attrName>ppt_x</p:attrName>
                                        </p:attrNameLst>
                                      </p:cBhvr>
                                      <p:tavLst>
                                        <p:tav tm="0">
                                          <p:val>
                                            <p:strVal val="#ppt_x"/>
                                          </p:val>
                                        </p:tav>
                                        <p:tav tm="100000">
                                          <p:val>
                                            <p:strVal val="#ppt_x"/>
                                          </p:val>
                                        </p:tav>
                                      </p:tavLst>
                                    </p:anim>
                                    <p:anim calcmode="lin" valueType="num">
                                      <p:cBhvr additive="base">
                                        <p:cTn id="47" dur="500" fill="hold"/>
                                        <p:tgtEl>
                                          <p:spTgt spid="41"/>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accel="50000" decel="50000" fill="hold" grpId="0" nodeType="afterEffect" nodePh="1">
                                  <p:stCondLst>
                                    <p:cond delay="0"/>
                                  </p:stCondLst>
                                  <p:endCondLst>
                                    <p:cond evt="begin" delay="0">
                                      <p:tn val="49"/>
                                    </p:cond>
                                  </p:endCondLst>
                                  <p:childTnLst>
                                    <p:set>
                                      <p:cBhvr>
                                        <p:cTn id="50" dur="1" fill="hold">
                                          <p:stCondLst>
                                            <p:cond delay="0"/>
                                          </p:stCondLst>
                                        </p:cTn>
                                        <p:tgtEl>
                                          <p:spTgt spid="43">
                                            <p:txEl>
                                              <p:pRg st="0" end="0"/>
                                            </p:txEl>
                                          </p:spTgt>
                                        </p:tgtEl>
                                        <p:attrNameLst>
                                          <p:attrName>style.visibility</p:attrName>
                                        </p:attrNameLst>
                                      </p:cBhvr>
                                      <p:to>
                                        <p:strVal val="visible"/>
                                      </p:to>
                                    </p:set>
                                    <p:anim calcmode="lin" valueType="num">
                                      <p:cBhvr additive="base">
                                        <p:cTn id="51"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3">
                                            <p:txEl>
                                              <p:pRg st="0" end="0"/>
                                            </p:txEl>
                                          </p:spTgt>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accel="50000" decel="50000" fill="hold" grpId="0" nodeType="afterEffect" nodePh="1">
                                  <p:stCondLst>
                                    <p:cond delay="0"/>
                                  </p:stCondLst>
                                  <p:endCondLst>
                                    <p:cond evt="begin" delay="0">
                                      <p:tn val="54"/>
                                    </p:cond>
                                  </p:endCondLst>
                                  <p:childTnLst>
                                    <p:set>
                                      <p:cBhvr>
                                        <p:cTn id="55" dur="1" fill="hold">
                                          <p:stCondLst>
                                            <p:cond delay="0"/>
                                          </p:stCondLst>
                                        </p:cTn>
                                        <p:tgtEl>
                                          <p:spTgt spid="42">
                                            <p:txEl>
                                              <p:pRg st="0" end="0"/>
                                            </p:txEl>
                                          </p:spTgt>
                                        </p:tgtEl>
                                        <p:attrNameLst>
                                          <p:attrName>style.visibility</p:attrName>
                                        </p:attrNameLst>
                                      </p:cBhvr>
                                      <p:to>
                                        <p:strVal val="visible"/>
                                      </p:to>
                                    </p:set>
                                    <p:anim calcmode="lin" valueType="num">
                                      <p:cBhvr additive="base">
                                        <p:cTn id="56"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42">
                                            <p:txEl>
                                              <p:pRg st="0" end="0"/>
                                            </p:txEl>
                                          </p:spTgt>
                                        </p:tgtEl>
                                        <p:attrNameLst>
                                          <p:attrName>ppt_y</p:attrName>
                                        </p:attrNameLst>
                                      </p:cBhvr>
                                      <p:tavLst>
                                        <p:tav tm="0">
                                          <p:val>
                                            <p:strVal val="1+#ppt_h/2"/>
                                          </p:val>
                                        </p:tav>
                                        <p:tav tm="100000">
                                          <p:val>
                                            <p:strVal val="#ppt_y"/>
                                          </p:val>
                                        </p:tav>
                                      </p:tavLst>
                                    </p:anim>
                                  </p:childTnLst>
                                </p:cTn>
                              </p:par>
                            </p:childTnLst>
                          </p:cTn>
                        </p:par>
                        <p:par>
                          <p:cTn id="58" fill="hold">
                            <p:stCondLst>
                              <p:cond delay="5000"/>
                            </p:stCondLst>
                            <p:childTnLst>
                              <p:par>
                                <p:cTn id="59" presetID="2" presetClass="entr" presetSubtype="1" accel="50000" decel="50000" fill="hold" grpId="0"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fill="hold"/>
                                        <p:tgtEl>
                                          <p:spTgt spid="49"/>
                                        </p:tgtEl>
                                        <p:attrNameLst>
                                          <p:attrName>ppt_x</p:attrName>
                                        </p:attrNameLst>
                                      </p:cBhvr>
                                      <p:tavLst>
                                        <p:tav tm="0">
                                          <p:val>
                                            <p:strVal val="#ppt_x"/>
                                          </p:val>
                                        </p:tav>
                                        <p:tav tm="100000">
                                          <p:val>
                                            <p:strVal val="#ppt_x"/>
                                          </p:val>
                                        </p:tav>
                                      </p:tavLst>
                                    </p:anim>
                                    <p:anim calcmode="lin" valueType="num">
                                      <p:cBhvr additive="base">
                                        <p:cTn id="62" dur="500" fill="hold"/>
                                        <p:tgtEl>
                                          <p:spTgt spid="49"/>
                                        </p:tgtEl>
                                        <p:attrNameLst>
                                          <p:attrName>ppt_y</p:attrName>
                                        </p:attrNameLst>
                                      </p:cBhvr>
                                      <p:tavLst>
                                        <p:tav tm="0">
                                          <p:val>
                                            <p:strVal val="0-#ppt_h/2"/>
                                          </p:val>
                                        </p:tav>
                                        <p:tav tm="100000">
                                          <p:val>
                                            <p:strVal val="#ppt_y"/>
                                          </p:val>
                                        </p:tav>
                                      </p:tavLst>
                                    </p:anim>
                                  </p:childTnLst>
                                </p:cTn>
                              </p:par>
                            </p:childTnLst>
                          </p:cTn>
                        </p:par>
                        <p:par>
                          <p:cTn id="63" fill="hold">
                            <p:stCondLst>
                              <p:cond delay="5500"/>
                            </p:stCondLst>
                            <p:childTnLst>
                              <p:par>
                                <p:cTn id="64" presetID="22" presetClass="entr" presetSubtype="4" fill="hold" grpId="0" nodeType="afterEffect" nodePh="1">
                                  <p:stCondLst>
                                    <p:cond delay="0"/>
                                  </p:stCondLst>
                                  <p:endCondLst>
                                    <p:cond evt="begin" delay="0">
                                      <p:tn val="64"/>
                                    </p:cond>
                                  </p:endCondLst>
                                  <p:childTnLst>
                                    <p:set>
                                      <p:cBhvr>
                                        <p:cTn id="65" dur="1" fill="hold">
                                          <p:stCondLst>
                                            <p:cond delay="0"/>
                                          </p:stCondLst>
                                        </p:cTn>
                                        <p:tgtEl>
                                          <p:spTgt spid="50">
                                            <p:txEl>
                                              <p:pRg st="0" end="0"/>
                                            </p:txEl>
                                          </p:spTgt>
                                        </p:tgtEl>
                                        <p:attrNameLst>
                                          <p:attrName>style.visibility</p:attrName>
                                        </p:attrNameLst>
                                      </p:cBhvr>
                                      <p:to>
                                        <p:strVal val="visible"/>
                                      </p:to>
                                    </p:set>
                                    <p:animEffect transition="in" filter="wipe(down)">
                                      <p:cBhvr>
                                        <p:cTn id="66" dur="500"/>
                                        <p:tgtEl>
                                          <p:spTgt spid="50">
                                            <p:txEl>
                                              <p:pRg st="0" end="0"/>
                                            </p:txEl>
                                          </p:spTgt>
                                        </p:tgtEl>
                                      </p:cBhvr>
                                    </p:animEffect>
                                  </p:childTnLst>
                                </p:cTn>
                              </p:par>
                              <p:par>
                                <p:cTn id="67" presetID="2" presetClass="entr" presetSubtype="4" accel="50000" decel="5000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additive="base">
                                        <p:cTn id="69" dur="500" fill="hold"/>
                                        <p:tgtEl>
                                          <p:spTgt spid="46"/>
                                        </p:tgtEl>
                                        <p:attrNameLst>
                                          <p:attrName>ppt_x</p:attrName>
                                        </p:attrNameLst>
                                      </p:cBhvr>
                                      <p:tavLst>
                                        <p:tav tm="0">
                                          <p:val>
                                            <p:strVal val="#ppt_x"/>
                                          </p:val>
                                        </p:tav>
                                        <p:tav tm="100000">
                                          <p:val>
                                            <p:strVal val="#ppt_x"/>
                                          </p:val>
                                        </p:tav>
                                      </p:tavLst>
                                    </p:anim>
                                    <p:anim calcmode="lin" valueType="num">
                                      <p:cBhvr additive="base">
                                        <p:cTn id="70" dur="500" fill="hold"/>
                                        <p:tgtEl>
                                          <p:spTgt spid="46"/>
                                        </p:tgtEl>
                                        <p:attrNameLst>
                                          <p:attrName>ppt_y</p:attrName>
                                        </p:attrNameLst>
                                      </p:cBhvr>
                                      <p:tavLst>
                                        <p:tav tm="0">
                                          <p:val>
                                            <p:strVal val="1+#ppt_h/2"/>
                                          </p:val>
                                        </p:tav>
                                        <p:tav tm="100000">
                                          <p:val>
                                            <p:strVal val="#ppt_y"/>
                                          </p:val>
                                        </p:tav>
                                      </p:tavLst>
                                    </p:anim>
                                  </p:childTnLst>
                                </p:cTn>
                              </p:par>
                            </p:childTnLst>
                          </p:cTn>
                        </p:par>
                        <p:par>
                          <p:cTn id="71" fill="hold">
                            <p:stCondLst>
                              <p:cond delay="6000"/>
                            </p:stCondLst>
                            <p:childTnLst>
                              <p:par>
                                <p:cTn id="72" presetID="2" presetClass="entr" presetSubtype="4" accel="50000" decel="50000" fill="hold" grpId="0" nodeType="afterEffect" nodePh="1">
                                  <p:stCondLst>
                                    <p:cond delay="0"/>
                                  </p:stCondLst>
                                  <p:endCondLst>
                                    <p:cond evt="begin" delay="0">
                                      <p:tn val="72"/>
                                    </p:cond>
                                  </p:endCondLst>
                                  <p:childTnLst>
                                    <p:set>
                                      <p:cBhvr>
                                        <p:cTn id="73" dur="1" fill="hold">
                                          <p:stCondLst>
                                            <p:cond delay="0"/>
                                          </p:stCondLst>
                                        </p:cTn>
                                        <p:tgtEl>
                                          <p:spTgt spid="48">
                                            <p:txEl>
                                              <p:pRg st="0" end="0"/>
                                            </p:txEl>
                                          </p:spTgt>
                                        </p:tgtEl>
                                        <p:attrNameLst>
                                          <p:attrName>style.visibility</p:attrName>
                                        </p:attrNameLst>
                                      </p:cBhvr>
                                      <p:to>
                                        <p:strVal val="visible"/>
                                      </p:to>
                                    </p:set>
                                    <p:anim calcmode="lin" valueType="num">
                                      <p:cBhvr additive="base">
                                        <p:cTn id="74"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48">
                                            <p:txEl>
                                              <p:pRg st="0" end="0"/>
                                            </p:txEl>
                                          </p:spTgt>
                                        </p:tgtEl>
                                        <p:attrNameLst>
                                          <p:attrName>ppt_y</p:attrName>
                                        </p:attrNameLst>
                                      </p:cBhvr>
                                      <p:tavLst>
                                        <p:tav tm="0">
                                          <p:val>
                                            <p:strVal val="1+#ppt_h/2"/>
                                          </p:val>
                                        </p:tav>
                                        <p:tav tm="100000">
                                          <p:val>
                                            <p:strVal val="#ppt_y"/>
                                          </p:val>
                                        </p:tav>
                                      </p:tavLst>
                                    </p:anim>
                                  </p:childTnLst>
                                </p:cTn>
                              </p:par>
                            </p:childTnLst>
                          </p:cTn>
                        </p:par>
                        <p:par>
                          <p:cTn id="76" fill="hold">
                            <p:stCondLst>
                              <p:cond delay="6500"/>
                            </p:stCondLst>
                            <p:childTnLst>
                              <p:par>
                                <p:cTn id="77" presetID="2" presetClass="entr" presetSubtype="4" accel="50000" decel="50000" fill="hold" grpId="0" nodeType="afterEffect" nodePh="1">
                                  <p:stCondLst>
                                    <p:cond delay="0"/>
                                  </p:stCondLst>
                                  <p:endCondLst>
                                    <p:cond evt="begin" delay="0">
                                      <p:tn val="77"/>
                                    </p:cond>
                                  </p:endCondLst>
                                  <p:childTnLst>
                                    <p:set>
                                      <p:cBhvr>
                                        <p:cTn id="78" dur="1" fill="hold">
                                          <p:stCondLst>
                                            <p:cond delay="0"/>
                                          </p:stCondLst>
                                        </p:cTn>
                                        <p:tgtEl>
                                          <p:spTgt spid="47">
                                            <p:txEl>
                                              <p:pRg st="0" end="0"/>
                                            </p:txEl>
                                          </p:spTgt>
                                        </p:tgtEl>
                                        <p:attrNameLst>
                                          <p:attrName>style.visibility</p:attrName>
                                        </p:attrNameLst>
                                      </p:cBhvr>
                                      <p:to>
                                        <p:strVal val="visible"/>
                                      </p:to>
                                    </p:set>
                                    <p:anim calcmode="lin" valueType="num">
                                      <p:cBhvr additive="base">
                                        <p:cTn id="79"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7">
                                            <p:txEl>
                                              <p:pRg st="0" end="0"/>
                                            </p:txEl>
                                          </p:spTgt>
                                        </p:tgtEl>
                                        <p:attrNameLst>
                                          <p:attrName>ppt_y</p:attrName>
                                        </p:attrNameLst>
                                      </p:cBhvr>
                                      <p:tavLst>
                                        <p:tav tm="0">
                                          <p:val>
                                            <p:strVal val="1+#ppt_h/2"/>
                                          </p:val>
                                        </p:tav>
                                        <p:tav tm="100000">
                                          <p:val>
                                            <p:strVal val="#ppt_y"/>
                                          </p:val>
                                        </p:tav>
                                      </p:tavLst>
                                    </p:anim>
                                  </p:childTnLst>
                                </p:cTn>
                              </p:par>
                            </p:childTnLst>
                          </p:cTn>
                        </p:par>
                        <p:par>
                          <p:cTn id="81" fill="hold">
                            <p:stCondLst>
                              <p:cond delay="7000"/>
                            </p:stCondLst>
                            <p:childTnLst>
                              <p:par>
                                <p:cTn id="82" presetID="2" presetClass="entr" presetSubtype="1" accel="50000" decel="50000" fill="hold" grpId="0" nodeType="afterEffect">
                                  <p:stCondLst>
                                    <p:cond delay="0"/>
                                  </p:stCondLst>
                                  <p:childTnLst>
                                    <p:set>
                                      <p:cBhvr>
                                        <p:cTn id="83" dur="1" fill="hold">
                                          <p:stCondLst>
                                            <p:cond delay="0"/>
                                          </p:stCondLst>
                                        </p:cTn>
                                        <p:tgtEl>
                                          <p:spTgt spid="59"/>
                                        </p:tgtEl>
                                        <p:attrNameLst>
                                          <p:attrName>style.visibility</p:attrName>
                                        </p:attrNameLst>
                                      </p:cBhvr>
                                      <p:to>
                                        <p:strVal val="visible"/>
                                      </p:to>
                                    </p:set>
                                    <p:anim calcmode="lin" valueType="num">
                                      <p:cBhvr additive="base">
                                        <p:cTn id="84" dur="500" fill="hold"/>
                                        <p:tgtEl>
                                          <p:spTgt spid="59"/>
                                        </p:tgtEl>
                                        <p:attrNameLst>
                                          <p:attrName>ppt_x</p:attrName>
                                        </p:attrNameLst>
                                      </p:cBhvr>
                                      <p:tavLst>
                                        <p:tav tm="0">
                                          <p:val>
                                            <p:strVal val="#ppt_x"/>
                                          </p:val>
                                        </p:tav>
                                        <p:tav tm="100000">
                                          <p:val>
                                            <p:strVal val="#ppt_x"/>
                                          </p:val>
                                        </p:tav>
                                      </p:tavLst>
                                    </p:anim>
                                    <p:anim calcmode="lin" valueType="num">
                                      <p:cBhvr additive="base">
                                        <p:cTn id="85" dur="500" fill="hold"/>
                                        <p:tgtEl>
                                          <p:spTgt spid="59"/>
                                        </p:tgtEl>
                                        <p:attrNameLst>
                                          <p:attrName>ppt_y</p:attrName>
                                        </p:attrNameLst>
                                      </p:cBhvr>
                                      <p:tavLst>
                                        <p:tav tm="0">
                                          <p:val>
                                            <p:strVal val="0-#ppt_h/2"/>
                                          </p:val>
                                        </p:tav>
                                        <p:tav tm="100000">
                                          <p:val>
                                            <p:strVal val="#ppt_y"/>
                                          </p:val>
                                        </p:tav>
                                      </p:tavLst>
                                    </p:anim>
                                  </p:childTnLst>
                                </p:cTn>
                              </p:par>
                            </p:childTnLst>
                          </p:cTn>
                        </p:par>
                        <p:par>
                          <p:cTn id="86" fill="hold">
                            <p:stCondLst>
                              <p:cond delay="7500"/>
                            </p:stCondLst>
                            <p:childTnLst>
                              <p:par>
                                <p:cTn id="87" presetID="22" presetClass="entr" presetSubtype="4" fill="hold" grpId="0" nodeType="afterEffect" nodePh="1">
                                  <p:stCondLst>
                                    <p:cond delay="0"/>
                                  </p:stCondLst>
                                  <p:endCondLst>
                                    <p:cond evt="begin" delay="0">
                                      <p:tn val="87"/>
                                    </p:cond>
                                  </p:endCondLst>
                                  <p:childTnLst>
                                    <p:set>
                                      <p:cBhvr>
                                        <p:cTn id="88" dur="1" fill="hold">
                                          <p:stCondLst>
                                            <p:cond delay="0"/>
                                          </p:stCondLst>
                                        </p:cTn>
                                        <p:tgtEl>
                                          <p:spTgt spid="60">
                                            <p:txEl>
                                              <p:pRg st="0" end="0"/>
                                            </p:txEl>
                                          </p:spTgt>
                                        </p:tgtEl>
                                        <p:attrNameLst>
                                          <p:attrName>style.visibility</p:attrName>
                                        </p:attrNameLst>
                                      </p:cBhvr>
                                      <p:to>
                                        <p:strVal val="visible"/>
                                      </p:to>
                                    </p:set>
                                    <p:animEffect transition="in" filter="wipe(down)">
                                      <p:cBhvr>
                                        <p:cTn id="89" dur="500"/>
                                        <p:tgtEl>
                                          <p:spTgt spid="60">
                                            <p:txEl>
                                              <p:pRg st="0" end="0"/>
                                            </p:txEl>
                                          </p:spTgt>
                                        </p:tgtEl>
                                      </p:cBhvr>
                                    </p:animEffect>
                                  </p:childTnLst>
                                </p:cTn>
                              </p:par>
                              <p:par>
                                <p:cTn id="90" presetID="2" presetClass="entr" presetSubtype="4" accel="50000" decel="50000" fill="hold" grpId="0" nodeType="with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additive="base">
                                        <p:cTn id="92" dur="500" fill="hold"/>
                                        <p:tgtEl>
                                          <p:spTgt spid="56"/>
                                        </p:tgtEl>
                                        <p:attrNameLst>
                                          <p:attrName>ppt_x</p:attrName>
                                        </p:attrNameLst>
                                      </p:cBhvr>
                                      <p:tavLst>
                                        <p:tav tm="0">
                                          <p:val>
                                            <p:strVal val="#ppt_x"/>
                                          </p:val>
                                        </p:tav>
                                        <p:tav tm="100000">
                                          <p:val>
                                            <p:strVal val="#ppt_x"/>
                                          </p:val>
                                        </p:tav>
                                      </p:tavLst>
                                    </p:anim>
                                    <p:anim calcmode="lin" valueType="num">
                                      <p:cBhvr additive="base">
                                        <p:cTn id="93" dur="500" fill="hold"/>
                                        <p:tgtEl>
                                          <p:spTgt spid="56"/>
                                        </p:tgtEl>
                                        <p:attrNameLst>
                                          <p:attrName>ppt_y</p:attrName>
                                        </p:attrNameLst>
                                      </p:cBhvr>
                                      <p:tavLst>
                                        <p:tav tm="0">
                                          <p:val>
                                            <p:strVal val="1+#ppt_h/2"/>
                                          </p:val>
                                        </p:tav>
                                        <p:tav tm="100000">
                                          <p:val>
                                            <p:strVal val="#ppt_y"/>
                                          </p:val>
                                        </p:tav>
                                      </p:tavLst>
                                    </p:anim>
                                  </p:childTnLst>
                                </p:cTn>
                              </p:par>
                            </p:childTnLst>
                          </p:cTn>
                        </p:par>
                        <p:par>
                          <p:cTn id="94" fill="hold">
                            <p:stCondLst>
                              <p:cond delay="8000"/>
                            </p:stCondLst>
                            <p:childTnLst>
                              <p:par>
                                <p:cTn id="95" presetID="2" presetClass="entr" presetSubtype="4" accel="50000" decel="50000" fill="hold" grpId="0" nodeType="afterEffect" nodePh="1">
                                  <p:stCondLst>
                                    <p:cond delay="0"/>
                                  </p:stCondLst>
                                  <p:endCondLst>
                                    <p:cond evt="begin" delay="0">
                                      <p:tn val="95"/>
                                    </p:cond>
                                  </p:endCondLst>
                                  <p:childTnLst>
                                    <p:set>
                                      <p:cBhvr>
                                        <p:cTn id="96" dur="1" fill="hold">
                                          <p:stCondLst>
                                            <p:cond delay="0"/>
                                          </p:stCondLst>
                                        </p:cTn>
                                        <p:tgtEl>
                                          <p:spTgt spid="58">
                                            <p:txEl>
                                              <p:pRg st="0" end="0"/>
                                            </p:txEl>
                                          </p:spTgt>
                                        </p:tgtEl>
                                        <p:attrNameLst>
                                          <p:attrName>style.visibility</p:attrName>
                                        </p:attrNameLst>
                                      </p:cBhvr>
                                      <p:to>
                                        <p:strVal val="visible"/>
                                      </p:to>
                                    </p:set>
                                    <p:anim calcmode="lin" valueType="num">
                                      <p:cBhvr additive="base">
                                        <p:cTn id="9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par>
                          <p:cTn id="99" fill="hold">
                            <p:stCondLst>
                              <p:cond delay="8500"/>
                            </p:stCondLst>
                            <p:childTnLst>
                              <p:par>
                                <p:cTn id="100" presetID="2" presetClass="entr" presetSubtype="4" accel="50000" decel="50000" fill="hold" grpId="0" nodeType="afterEffect" nodePh="1">
                                  <p:stCondLst>
                                    <p:cond delay="0"/>
                                  </p:stCondLst>
                                  <p:endCondLst>
                                    <p:cond evt="begin" delay="0">
                                      <p:tn val="100"/>
                                    </p:cond>
                                  </p:endCondLst>
                                  <p:childTnLst>
                                    <p:set>
                                      <p:cBhvr>
                                        <p:cTn id="101" dur="1" fill="hold">
                                          <p:stCondLst>
                                            <p:cond delay="0"/>
                                          </p:stCondLst>
                                        </p:cTn>
                                        <p:tgtEl>
                                          <p:spTgt spid="57">
                                            <p:txEl>
                                              <p:pRg st="0" end="0"/>
                                            </p:txEl>
                                          </p:spTgt>
                                        </p:tgtEl>
                                        <p:attrNameLst>
                                          <p:attrName>style.visibility</p:attrName>
                                        </p:attrNameLst>
                                      </p:cBhvr>
                                      <p:to>
                                        <p:strVal val="visible"/>
                                      </p:to>
                                    </p:set>
                                    <p:anim calcmode="lin" valueType="num">
                                      <p:cBhvr additive="base">
                                        <p:cTn id="102"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5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75" grpId="0"/>
      <p:bldP spid="7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6"/>
                        </p:tgtEl>
                        <p:attrNameLst>
                          <p:attrName>style.visibility</p:attrName>
                        </p:attrNameLst>
                      </p:cBhvr>
                      <p:to>
                        <p:strVal val="visible"/>
                      </p:to>
                    </p:set>
                    <p:anim calcmode="lin" valueType="num">
                      <p:cBhvr additive="base">
                        <p:cTn dur="500" fill="hold"/>
                        <p:tgtEl>
                          <p:spTgt spid="76"/>
                        </p:tgtEl>
                        <p:attrNameLst>
                          <p:attrName>ppt_x</p:attrName>
                        </p:attrNameLst>
                      </p:cBhvr>
                      <p:tavLst>
                        <p:tav tm="0">
                          <p:val>
                            <p:strVal val="#ppt_x"/>
                          </p:val>
                        </p:tav>
                        <p:tav tm="100000">
                          <p:val>
                            <p:strVal val="#ppt_x"/>
                          </p:val>
                        </p:tav>
                      </p:tavLst>
                    </p:anim>
                    <p:anim calcmode="lin" valueType="num">
                      <p:cBhvr additive="base">
                        <p:cTn dur="500" fill="hold"/>
                        <p:tgtEl>
                          <p:spTgt spid="76"/>
                        </p:tgtEl>
                        <p:attrNameLst>
                          <p:attrName>ppt_y</p:attrName>
                        </p:attrNameLst>
                      </p:cBhvr>
                      <p:tavLst>
                        <p:tav tm="0">
                          <p:val>
                            <p:strVal val="1+#ppt_h/2"/>
                          </p:val>
                        </p:tav>
                        <p:tav tm="100000">
                          <p:val>
                            <p:strVal val="#ppt_y"/>
                          </p:val>
                        </p:tav>
                      </p:tavLst>
                    </p:anim>
                  </p:childTnLst>
                </p:cTn>
              </p:par>
            </p:tnLst>
          </p:tmpl>
        </p:tmplLst>
      </p:bldP>
      <p:bldP spid="7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7"/>
                        </p:tgtEl>
                        <p:attrNameLst>
                          <p:attrName>style.visibility</p:attrName>
                        </p:attrNameLst>
                      </p:cBhvr>
                      <p:to>
                        <p:strVal val="visible"/>
                      </p:to>
                    </p:set>
                    <p:anim calcmode="lin" valueType="num">
                      <p:cBhvr additive="base">
                        <p:cTn dur="500" fill="hold"/>
                        <p:tgtEl>
                          <p:spTgt spid="77"/>
                        </p:tgtEl>
                        <p:attrNameLst>
                          <p:attrName>ppt_x</p:attrName>
                        </p:attrNameLst>
                      </p:cBhvr>
                      <p:tavLst>
                        <p:tav tm="0">
                          <p:val>
                            <p:strVal val="#ppt_x"/>
                          </p:val>
                        </p:tav>
                        <p:tav tm="100000">
                          <p:val>
                            <p:strVal val="#ppt_x"/>
                          </p:val>
                        </p:tav>
                      </p:tavLst>
                    </p:anim>
                    <p:anim calcmode="lin" valueType="num">
                      <p:cBhvr additive="base">
                        <p:cTn dur="500" fill="hold"/>
                        <p:tgtEl>
                          <p:spTgt spid="77"/>
                        </p:tgtEl>
                        <p:attrNameLst>
                          <p:attrName>ppt_y</p:attrName>
                        </p:attrNameLst>
                      </p:cBhvr>
                      <p:tavLst>
                        <p:tav tm="0">
                          <p:val>
                            <p:strVal val="1+#ppt_h/2"/>
                          </p:val>
                        </p:tav>
                        <p:tav tm="100000">
                          <p:val>
                            <p:strVal val="#ppt_y"/>
                          </p:val>
                        </p:tav>
                      </p:tavLst>
                    </p:anim>
                  </p:childTnLst>
                </p:cTn>
              </p:par>
            </p:tnLst>
          </p:tmpl>
        </p:tmplLst>
      </p:bldP>
      <p:bldP spid="78" grpId="0" animBg="1"/>
      <p:bldP spid="7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9"/>
                        </p:tgtEl>
                        <p:attrNameLst>
                          <p:attrName>style.visibility</p:attrName>
                        </p:attrNameLst>
                      </p:cBhvr>
                      <p:to>
                        <p:strVal val="visible"/>
                      </p:to>
                    </p:set>
                    <p:animEffect transition="in" filter="wipe(down)">
                      <p:cBhvr>
                        <p:cTn dur="500"/>
                        <p:tgtEl>
                          <p:spTgt spid="79"/>
                        </p:tgtEl>
                      </p:cBhvr>
                    </p:animEffect>
                  </p:childTnLst>
                </p:cTn>
              </p:par>
            </p:tnLst>
          </p:tmpl>
        </p:tmplLst>
      </p:bldP>
      <p:bldP spid="41" grpId="0"/>
      <p:bldP spid="4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2"/>
                        </p:tgtEl>
                        <p:attrNameLst>
                          <p:attrName>style.visibility</p:attrName>
                        </p:attrNameLst>
                      </p:cBhvr>
                      <p:to>
                        <p:strVal val="visible"/>
                      </p:to>
                    </p:set>
                    <p:anim calcmode="lin" valueType="num">
                      <p:cBhvr additive="base">
                        <p:cTn dur="500" fill="hold"/>
                        <p:tgtEl>
                          <p:spTgt spid="42"/>
                        </p:tgtEl>
                        <p:attrNameLst>
                          <p:attrName>ppt_x</p:attrName>
                        </p:attrNameLst>
                      </p:cBhvr>
                      <p:tavLst>
                        <p:tav tm="0">
                          <p:val>
                            <p:strVal val="#ppt_x"/>
                          </p:val>
                        </p:tav>
                        <p:tav tm="100000">
                          <p:val>
                            <p:strVal val="#ppt_x"/>
                          </p:val>
                        </p:tav>
                      </p:tavLst>
                    </p:anim>
                    <p:anim calcmode="lin" valueType="num">
                      <p:cBhvr additive="base">
                        <p:cTn dur="500" fill="hold"/>
                        <p:tgtEl>
                          <p:spTgt spid="42"/>
                        </p:tgtEl>
                        <p:attrNameLst>
                          <p:attrName>ppt_y</p:attrName>
                        </p:attrNameLst>
                      </p:cBhvr>
                      <p:tavLst>
                        <p:tav tm="0">
                          <p:val>
                            <p:strVal val="1+#ppt_h/2"/>
                          </p:val>
                        </p:tav>
                        <p:tav tm="100000">
                          <p:val>
                            <p:strVal val="#ppt_y"/>
                          </p:val>
                        </p:tav>
                      </p:tavLst>
                    </p:anim>
                  </p:childTnLst>
                </p:cTn>
              </p:par>
            </p:tnLst>
          </p:tmpl>
        </p:tmplLst>
      </p:bldP>
      <p:bldP spid="4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ppt_x"/>
                          </p:val>
                        </p:tav>
                        <p:tav tm="100000">
                          <p:val>
                            <p:strVal val="#ppt_x"/>
                          </p:val>
                        </p:tav>
                      </p:tavLst>
                    </p:anim>
                    <p:anim calcmode="lin" valueType="num">
                      <p:cBhvr additive="base">
                        <p:cTn dur="500" fill="hold"/>
                        <p:tgtEl>
                          <p:spTgt spid="43"/>
                        </p:tgtEl>
                        <p:attrNameLst>
                          <p:attrName>ppt_y</p:attrName>
                        </p:attrNameLst>
                      </p:cBhvr>
                      <p:tavLst>
                        <p:tav tm="0">
                          <p:val>
                            <p:strVal val="1+#ppt_h/2"/>
                          </p:val>
                        </p:tav>
                        <p:tav tm="100000">
                          <p:val>
                            <p:strVal val="#ppt_y"/>
                          </p:val>
                        </p:tav>
                      </p:tavLst>
                    </p:anim>
                  </p:childTnLst>
                </p:cTn>
              </p:par>
            </p:tnLst>
          </p:tmpl>
        </p:tmplLst>
      </p:bldP>
      <p:bldP spid="44" grpId="0" animBg="1"/>
      <p:bldP spid="45"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45"/>
                        </p:tgtEl>
                        <p:attrNameLst>
                          <p:attrName>style.visibility</p:attrName>
                        </p:attrNameLst>
                      </p:cBhvr>
                      <p:to>
                        <p:strVal val="visible"/>
                      </p:to>
                    </p:set>
                    <p:animEffect transition="in" filter="wipe(down)">
                      <p:cBhvr>
                        <p:cTn dur="500"/>
                        <p:tgtEl>
                          <p:spTgt spid="45"/>
                        </p:tgtEl>
                      </p:cBhvr>
                    </p:animEffect>
                  </p:childTnLst>
                </p:cTn>
              </p:par>
            </p:tnLst>
          </p:tmpl>
        </p:tmplLst>
      </p:bldP>
      <p:bldP spid="46" grpId="0"/>
      <p:bldP spid="4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7"/>
                        </p:tgtEl>
                        <p:attrNameLst>
                          <p:attrName>style.visibility</p:attrName>
                        </p:attrNameLst>
                      </p:cBhvr>
                      <p:to>
                        <p:strVal val="visible"/>
                      </p:to>
                    </p:set>
                    <p:anim calcmode="lin" valueType="num">
                      <p:cBhvr additive="base">
                        <p:cTn dur="500" fill="hold"/>
                        <p:tgtEl>
                          <p:spTgt spid="47"/>
                        </p:tgtEl>
                        <p:attrNameLst>
                          <p:attrName>ppt_x</p:attrName>
                        </p:attrNameLst>
                      </p:cBhvr>
                      <p:tavLst>
                        <p:tav tm="0">
                          <p:val>
                            <p:strVal val="#ppt_x"/>
                          </p:val>
                        </p:tav>
                        <p:tav tm="100000">
                          <p:val>
                            <p:strVal val="#ppt_x"/>
                          </p:val>
                        </p:tav>
                      </p:tavLst>
                    </p:anim>
                    <p:anim calcmode="lin" valueType="num">
                      <p:cBhvr additive="base">
                        <p:cTn dur="500" fill="hold"/>
                        <p:tgtEl>
                          <p:spTgt spid="47"/>
                        </p:tgtEl>
                        <p:attrNameLst>
                          <p:attrName>ppt_y</p:attrName>
                        </p:attrNameLst>
                      </p:cBhvr>
                      <p:tavLst>
                        <p:tav tm="0">
                          <p:val>
                            <p:strVal val="1+#ppt_h/2"/>
                          </p:val>
                        </p:tav>
                        <p:tav tm="100000">
                          <p:val>
                            <p:strVal val="#ppt_y"/>
                          </p:val>
                        </p:tav>
                      </p:tavLst>
                    </p:anim>
                  </p:childTnLst>
                </p:cTn>
              </p:par>
            </p:tnLst>
          </p:tmpl>
        </p:tmplLst>
      </p:bldP>
      <p:bldP spid="4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8"/>
                        </p:tgtEl>
                        <p:attrNameLst>
                          <p:attrName>style.visibility</p:attrName>
                        </p:attrNameLst>
                      </p:cBhvr>
                      <p:to>
                        <p:strVal val="visible"/>
                      </p:to>
                    </p:set>
                    <p:anim calcmode="lin" valueType="num">
                      <p:cBhvr additive="base">
                        <p:cTn dur="500" fill="hold"/>
                        <p:tgtEl>
                          <p:spTgt spid="48"/>
                        </p:tgtEl>
                        <p:attrNameLst>
                          <p:attrName>ppt_x</p:attrName>
                        </p:attrNameLst>
                      </p:cBhvr>
                      <p:tavLst>
                        <p:tav tm="0">
                          <p:val>
                            <p:strVal val="#ppt_x"/>
                          </p:val>
                        </p:tav>
                        <p:tav tm="100000">
                          <p:val>
                            <p:strVal val="#ppt_x"/>
                          </p:val>
                        </p:tav>
                      </p:tavLst>
                    </p:anim>
                    <p:anim calcmode="lin" valueType="num">
                      <p:cBhvr additive="base">
                        <p:cTn dur="500" fill="hold"/>
                        <p:tgtEl>
                          <p:spTgt spid="48"/>
                        </p:tgtEl>
                        <p:attrNameLst>
                          <p:attrName>ppt_y</p:attrName>
                        </p:attrNameLst>
                      </p:cBhvr>
                      <p:tavLst>
                        <p:tav tm="0">
                          <p:val>
                            <p:strVal val="1+#ppt_h/2"/>
                          </p:val>
                        </p:tav>
                        <p:tav tm="100000">
                          <p:val>
                            <p:strVal val="#ppt_y"/>
                          </p:val>
                        </p:tav>
                      </p:tavLst>
                    </p:anim>
                  </p:childTnLst>
                </p:cTn>
              </p:par>
            </p:tnLst>
          </p:tmpl>
        </p:tmplLst>
      </p:bldP>
      <p:bldP spid="49" grpId="0" animBg="1"/>
      <p:bldP spid="5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50"/>
                        </p:tgtEl>
                        <p:attrNameLst>
                          <p:attrName>style.visibility</p:attrName>
                        </p:attrNameLst>
                      </p:cBhvr>
                      <p:to>
                        <p:strVal val="visible"/>
                      </p:to>
                    </p:set>
                    <p:animEffect transition="in" filter="wipe(down)">
                      <p:cBhvr>
                        <p:cTn dur="500"/>
                        <p:tgtEl>
                          <p:spTgt spid="50"/>
                        </p:tgtEl>
                      </p:cBhvr>
                    </p:animEffect>
                  </p:childTnLst>
                </p:cTn>
              </p:par>
            </p:tnLst>
          </p:tmpl>
        </p:tmplLst>
      </p:bldP>
      <p:bldP spid="56" grpId="0"/>
      <p:bldP spid="5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ppt_x"/>
                          </p:val>
                        </p:tav>
                        <p:tav tm="100000">
                          <p:val>
                            <p:strVal val="#ppt_x"/>
                          </p:val>
                        </p:tav>
                      </p:tavLst>
                    </p:anim>
                    <p:anim calcmode="lin" valueType="num">
                      <p:cBhvr additive="base">
                        <p:cTn dur="500" fill="hold"/>
                        <p:tgtEl>
                          <p:spTgt spid="57"/>
                        </p:tgtEl>
                        <p:attrNameLst>
                          <p:attrName>ppt_y</p:attrName>
                        </p:attrNameLst>
                      </p:cBhvr>
                      <p:tavLst>
                        <p:tav tm="0">
                          <p:val>
                            <p:strVal val="1+#ppt_h/2"/>
                          </p:val>
                        </p:tav>
                        <p:tav tm="100000">
                          <p:val>
                            <p:strVal val="#ppt_y"/>
                          </p:val>
                        </p:tav>
                      </p:tavLst>
                    </p:anim>
                  </p:childTnLst>
                </p:cTn>
              </p:par>
            </p:tnLst>
          </p:tmpl>
        </p:tmplLst>
      </p:bldP>
      <p:bldP spid="5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8"/>
                        </p:tgtEl>
                        <p:attrNameLst>
                          <p:attrName>style.visibility</p:attrName>
                        </p:attrNameLst>
                      </p:cBhvr>
                      <p:to>
                        <p:strVal val="visible"/>
                      </p:to>
                    </p:set>
                    <p:anim calcmode="lin" valueType="num">
                      <p:cBhvr additive="base">
                        <p:cTn dur="500" fill="hold"/>
                        <p:tgtEl>
                          <p:spTgt spid="58"/>
                        </p:tgtEl>
                        <p:attrNameLst>
                          <p:attrName>ppt_x</p:attrName>
                        </p:attrNameLst>
                      </p:cBhvr>
                      <p:tavLst>
                        <p:tav tm="0">
                          <p:val>
                            <p:strVal val="#ppt_x"/>
                          </p:val>
                        </p:tav>
                        <p:tav tm="100000">
                          <p:val>
                            <p:strVal val="#ppt_x"/>
                          </p:val>
                        </p:tav>
                      </p:tavLst>
                    </p:anim>
                    <p:anim calcmode="lin" valueType="num">
                      <p:cBhvr additive="base">
                        <p:cTn dur="500" fill="hold"/>
                        <p:tgtEl>
                          <p:spTgt spid="58"/>
                        </p:tgtEl>
                        <p:attrNameLst>
                          <p:attrName>ppt_y</p:attrName>
                        </p:attrNameLst>
                      </p:cBhvr>
                      <p:tavLst>
                        <p:tav tm="0">
                          <p:val>
                            <p:strVal val="1+#ppt_h/2"/>
                          </p:val>
                        </p:tav>
                        <p:tav tm="100000">
                          <p:val>
                            <p:strVal val="#ppt_y"/>
                          </p:val>
                        </p:tav>
                      </p:tavLst>
                    </p:anim>
                  </p:childTnLst>
                </p:cTn>
              </p:par>
            </p:tnLst>
          </p:tmpl>
        </p:tmplLst>
      </p:bldP>
      <p:bldP spid="59" grpId="0" animBg="1"/>
      <p:bldP spid="60"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60"/>
                        </p:tgtEl>
                        <p:attrNameLst>
                          <p:attrName>style.visibility</p:attrName>
                        </p:attrNameLst>
                      </p:cBhvr>
                      <p:to>
                        <p:strVal val="visible"/>
                      </p:to>
                    </p:set>
                    <p:animEffect transition="in" filter="wipe(down)">
                      <p:cBhvr>
                        <p:cTn dur="500"/>
                        <p:tgtEl>
                          <p:spTgt spid="60"/>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Pics">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75" name="Picture Placeholder 7"/>
          <p:cNvSpPr>
            <a:spLocks noGrp="1"/>
          </p:cNvSpPr>
          <p:nvPr>
            <p:ph type="pic" sz="quarter" idx="10" hasCustomPrompt="1"/>
          </p:nvPr>
        </p:nvSpPr>
        <p:spPr>
          <a:xfrm>
            <a:off x="670778" y="2132797"/>
            <a:ext cx="2054121" cy="2522991"/>
          </a:xfrm>
          <a:prstGeom prst="downArrowCallout">
            <a:avLst>
              <a:gd name="adj1" fmla="val 35178"/>
              <a:gd name="adj2" fmla="val 13059"/>
              <a:gd name="adj3" fmla="val 7566"/>
              <a:gd name="adj4" fmla="val 93840"/>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76" name="Text Placeholder 3"/>
          <p:cNvSpPr>
            <a:spLocks noGrp="1"/>
          </p:cNvSpPr>
          <p:nvPr>
            <p:ph type="body" sz="half" idx="15"/>
          </p:nvPr>
        </p:nvSpPr>
        <p:spPr>
          <a:xfrm>
            <a:off x="603927" y="5059404"/>
            <a:ext cx="2121040"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77" name="Text Placeholder 3"/>
          <p:cNvSpPr>
            <a:spLocks noGrp="1"/>
          </p:cNvSpPr>
          <p:nvPr>
            <p:ph type="body" sz="half" idx="17"/>
          </p:nvPr>
        </p:nvSpPr>
        <p:spPr>
          <a:xfrm>
            <a:off x="596900" y="4784801"/>
            <a:ext cx="2126979" cy="257040"/>
          </a:xfrm>
          <a:prstGeom prst="rect">
            <a:avLst/>
          </a:prstGeom>
        </p:spPr>
        <p:txBody>
          <a:bodyPr wrap="none" lIns="0" tIns="0" rIns="0" bIns="0" anchor="ctr">
            <a:noAutofit/>
          </a:bodyPr>
          <a:lstStyle>
            <a:lvl1pPr marL="0" indent="0" algn="ctr">
              <a:buNone/>
              <a:defRPr sz="1465" b="1" baseline="0">
                <a:solidFill>
                  <a:schemeClr val="accent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78" name="Rectangle 77"/>
          <p:cNvSpPr/>
          <p:nvPr userDrawn="1"/>
        </p:nvSpPr>
        <p:spPr>
          <a:xfrm>
            <a:off x="677800" y="1622925"/>
            <a:ext cx="2049781"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79" name="Text Placeholder 3"/>
          <p:cNvSpPr>
            <a:spLocks noGrp="1"/>
          </p:cNvSpPr>
          <p:nvPr>
            <p:ph type="body" sz="half" idx="16"/>
          </p:nvPr>
        </p:nvSpPr>
        <p:spPr>
          <a:xfrm>
            <a:off x="755013" y="1743095"/>
            <a:ext cx="1895355"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63" name="Picture Placeholder 7"/>
          <p:cNvSpPr>
            <a:spLocks noGrp="1"/>
          </p:cNvSpPr>
          <p:nvPr>
            <p:ph type="pic" sz="quarter" idx="18" hasCustomPrompt="1"/>
          </p:nvPr>
        </p:nvSpPr>
        <p:spPr>
          <a:xfrm>
            <a:off x="2863110" y="2132797"/>
            <a:ext cx="2054121" cy="2522991"/>
          </a:xfrm>
          <a:prstGeom prst="downArrowCallout">
            <a:avLst>
              <a:gd name="adj1" fmla="val 35178"/>
              <a:gd name="adj2" fmla="val 13059"/>
              <a:gd name="adj3" fmla="val 7566"/>
              <a:gd name="adj4" fmla="val 93840"/>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64" name="Text Placeholder 3"/>
          <p:cNvSpPr>
            <a:spLocks noGrp="1"/>
          </p:cNvSpPr>
          <p:nvPr>
            <p:ph type="body" sz="half" idx="19"/>
          </p:nvPr>
        </p:nvSpPr>
        <p:spPr>
          <a:xfrm>
            <a:off x="2796259" y="5059404"/>
            <a:ext cx="2121040"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65" name="Text Placeholder 3"/>
          <p:cNvSpPr>
            <a:spLocks noGrp="1"/>
          </p:cNvSpPr>
          <p:nvPr>
            <p:ph type="body" sz="half" idx="20"/>
          </p:nvPr>
        </p:nvSpPr>
        <p:spPr>
          <a:xfrm>
            <a:off x="2789232" y="4784801"/>
            <a:ext cx="2126979" cy="257040"/>
          </a:xfrm>
          <a:prstGeom prst="rect">
            <a:avLst/>
          </a:prstGeom>
        </p:spPr>
        <p:txBody>
          <a:bodyPr wrap="none" lIns="0" tIns="0" rIns="0" bIns="0" anchor="ctr">
            <a:noAutofit/>
          </a:bodyPr>
          <a:lstStyle>
            <a:lvl1pPr marL="0" indent="0" algn="ctr">
              <a:buNone/>
              <a:defRPr sz="1465" b="1" baseline="0">
                <a:solidFill>
                  <a:schemeClr val="accent2"/>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66" name="Rectangle 65"/>
          <p:cNvSpPr/>
          <p:nvPr userDrawn="1"/>
        </p:nvSpPr>
        <p:spPr>
          <a:xfrm>
            <a:off x="2870132" y="1622925"/>
            <a:ext cx="2049781" cy="5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67" name="Text Placeholder 3"/>
          <p:cNvSpPr>
            <a:spLocks noGrp="1"/>
          </p:cNvSpPr>
          <p:nvPr>
            <p:ph type="body" sz="half" idx="21"/>
          </p:nvPr>
        </p:nvSpPr>
        <p:spPr>
          <a:xfrm>
            <a:off x="2947345" y="1743095"/>
            <a:ext cx="1895355"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68" name="Picture Placeholder 7"/>
          <p:cNvSpPr>
            <a:spLocks noGrp="1"/>
          </p:cNvSpPr>
          <p:nvPr>
            <p:ph type="pic" sz="quarter" idx="22" hasCustomPrompt="1"/>
          </p:nvPr>
        </p:nvSpPr>
        <p:spPr>
          <a:xfrm>
            <a:off x="5059398" y="2132797"/>
            <a:ext cx="2054121" cy="2522991"/>
          </a:xfrm>
          <a:prstGeom prst="downArrowCallout">
            <a:avLst>
              <a:gd name="adj1" fmla="val 35178"/>
              <a:gd name="adj2" fmla="val 13059"/>
              <a:gd name="adj3" fmla="val 7566"/>
              <a:gd name="adj4" fmla="val 93840"/>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69" name="Text Placeholder 3"/>
          <p:cNvSpPr>
            <a:spLocks noGrp="1"/>
          </p:cNvSpPr>
          <p:nvPr>
            <p:ph type="body" sz="half" idx="23"/>
          </p:nvPr>
        </p:nvSpPr>
        <p:spPr>
          <a:xfrm>
            <a:off x="4992547" y="5059404"/>
            <a:ext cx="2121040"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70" name="Text Placeholder 3"/>
          <p:cNvSpPr>
            <a:spLocks noGrp="1"/>
          </p:cNvSpPr>
          <p:nvPr>
            <p:ph type="body" sz="half" idx="24"/>
          </p:nvPr>
        </p:nvSpPr>
        <p:spPr>
          <a:xfrm>
            <a:off x="4985520" y="4784801"/>
            <a:ext cx="2126979" cy="257040"/>
          </a:xfrm>
          <a:prstGeom prst="rect">
            <a:avLst/>
          </a:prstGeom>
        </p:spPr>
        <p:txBody>
          <a:bodyPr wrap="none" lIns="0" tIns="0" rIns="0" bIns="0" anchor="ctr">
            <a:noAutofit/>
          </a:bodyPr>
          <a:lstStyle>
            <a:lvl1pPr marL="0" indent="0" algn="ctr">
              <a:buNone/>
              <a:defRPr sz="1465" b="1" baseline="0">
                <a:solidFill>
                  <a:schemeClr val="accent3"/>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71" name="Rectangle 70"/>
          <p:cNvSpPr/>
          <p:nvPr userDrawn="1"/>
        </p:nvSpPr>
        <p:spPr>
          <a:xfrm>
            <a:off x="5066420" y="1622925"/>
            <a:ext cx="2049781"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72" name="Text Placeholder 3"/>
          <p:cNvSpPr>
            <a:spLocks noGrp="1"/>
          </p:cNvSpPr>
          <p:nvPr>
            <p:ph type="body" sz="half" idx="25"/>
          </p:nvPr>
        </p:nvSpPr>
        <p:spPr>
          <a:xfrm>
            <a:off x="5143633" y="1743095"/>
            <a:ext cx="1895355"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73" name="Picture Placeholder 7"/>
          <p:cNvSpPr>
            <a:spLocks noGrp="1"/>
          </p:cNvSpPr>
          <p:nvPr>
            <p:ph type="pic" sz="quarter" idx="26" hasCustomPrompt="1"/>
          </p:nvPr>
        </p:nvSpPr>
        <p:spPr>
          <a:xfrm>
            <a:off x="7251248" y="2132797"/>
            <a:ext cx="2054121" cy="2522991"/>
          </a:xfrm>
          <a:prstGeom prst="downArrowCallout">
            <a:avLst>
              <a:gd name="adj1" fmla="val 35178"/>
              <a:gd name="adj2" fmla="val 13059"/>
              <a:gd name="adj3" fmla="val 7566"/>
              <a:gd name="adj4" fmla="val 93840"/>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74" name="Text Placeholder 3"/>
          <p:cNvSpPr>
            <a:spLocks noGrp="1"/>
          </p:cNvSpPr>
          <p:nvPr>
            <p:ph type="body" sz="half" idx="27"/>
          </p:nvPr>
        </p:nvSpPr>
        <p:spPr>
          <a:xfrm>
            <a:off x="7184396" y="5059404"/>
            <a:ext cx="2121040"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0" name="Text Placeholder 3"/>
          <p:cNvSpPr>
            <a:spLocks noGrp="1"/>
          </p:cNvSpPr>
          <p:nvPr>
            <p:ph type="body" sz="half" idx="28"/>
          </p:nvPr>
        </p:nvSpPr>
        <p:spPr>
          <a:xfrm>
            <a:off x="7177369" y="4784801"/>
            <a:ext cx="2126979" cy="257040"/>
          </a:xfrm>
          <a:prstGeom prst="rect">
            <a:avLst/>
          </a:prstGeom>
        </p:spPr>
        <p:txBody>
          <a:bodyPr wrap="none" lIns="0" tIns="0" rIns="0" bIns="0" anchor="ctr">
            <a:noAutofit/>
          </a:bodyPr>
          <a:lstStyle>
            <a:lvl1pPr marL="0" indent="0" algn="ctr">
              <a:buNone/>
              <a:defRPr sz="1465" b="1" baseline="0">
                <a:solidFill>
                  <a:schemeClr val="accent4"/>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1" name="Rectangle 80"/>
          <p:cNvSpPr/>
          <p:nvPr userDrawn="1"/>
        </p:nvSpPr>
        <p:spPr>
          <a:xfrm>
            <a:off x="7258270" y="1622925"/>
            <a:ext cx="2049781"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82" name="Text Placeholder 3"/>
          <p:cNvSpPr>
            <a:spLocks noGrp="1"/>
          </p:cNvSpPr>
          <p:nvPr>
            <p:ph type="body" sz="half" idx="29"/>
          </p:nvPr>
        </p:nvSpPr>
        <p:spPr>
          <a:xfrm>
            <a:off x="7335483" y="1743095"/>
            <a:ext cx="1895355"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3" name="Picture Placeholder 7"/>
          <p:cNvSpPr>
            <a:spLocks noGrp="1"/>
          </p:cNvSpPr>
          <p:nvPr>
            <p:ph type="pic" sz="quarter" idx="30" hasCustomPrompt="1"/>
          </p:nvPr>
        </p:nvSpPr>
        <p:spPr>
          <a:xfrm>
            <a:off x="9437020" y="2132797"/>
            <a:ext cx="2054121" cy="2522991"/>
          </a:xfrm>
          <a:prstGeom prst="downArrowCallout">
            <a:avLst>
              <a:gd name="adj1" fmla="val 35178"/>
              <a:gd name="adj2" fmla="val 13059"/>
              <a:gd name="adj3" fmla="val 7566"/>
              <a:gd name="adj4" fmla="val 93840"/>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
        <p:nvSpPr>
          <p:cNvPr id="84" name="Text Placeholder 3"/>
          <p:cNvSpPr>
            <a:spLocks noGrp="1"/>
          </p:cNvSpPr>
          <p:nvPr>
            <p:ph type="body" sz="half" idx="31"/>
          </p:nvPr>
        </p:nvSpPr>
        <p:spPr>
          <a:xfrm>
            <a:off x="9370168" y="5059404"/>
            <a:ext cx="2121040" cy="846795"/>
          </a:xfrm>
          <a:prstGeom prst="rect">
            <a:avLst/>
          </a:prstGeom>
        </p:spPr>
        <p:txBody>
          <a:bodyPr wrap="none" lIns="0" tIns="0" rIns="0" bIns="0" anchor="t">
            <a:noAutofit/>
          </a:bodyPr>
          <a:lstStyle>
            <a:lvl1pPr marL="0" indent="0" algn="ctr">
              <a:buNone/>
              <a:defRPr sz="1465" b="0" baseline="0">
                <a:solidFill>
                  <a:schemeClr val="bg1">
                    <a:lumMod val="50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algn="ctr"/>
            <a:endParaRPr lang="en-US" sz="1335" dirty="0">
              <a:solidFill>
                <a:schemeClr val="tx1">
                  <a:lumMod val="50000"/>
                  <a:lumOff val="50000"/>
                </a:schemeClr>
              </a:solidFill>
            </a:endParaRPr>
          </a:p>
        </p:txBody>
      </p:sp>
      <p:sp>
        <p:nvSpPr>
          <p:cNvPr id="85" name="Text Placeholder 3"/>
          <p:cNvSpPr>
            <a:spLocks noGrp="1"/>
          </p:cNvSpPr>
          <p:nvPr>
            <p:ph type="body" sz="half" idx="32"/>
          </p:nvPr>
        </p:nvSpPr>
        <p:spPr>
          <a:xfrm>
            <a:off x="9363141" y="4784801"/>
            <a:ext cx="2126979" cy="257040"/>
          </a:xfrm>
          <a:prstGeom prst="rect">
            <a:avLst/>
          </a:prstGeom>
        </p:spPr>
        <p:txBody>
          <a:bodyPr wrap="none" lIns="0" tIns="0" rIns="0" bIns="0" anchor="ctr">
            <a:noAutofit/>
          </a:bodyPr>
          <a:lstStyle>
            <a:lvl1pPr marL="0" indent="0" algn="ctr">
              <a:buNone/>
              <a:defRPr sz="1465" b="1" baseline="0">
                <a:solidFill>
                  <a:schemeClr val="accent5"/>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
        <p:nvSpPr>
          <p:cNvPr id="86" name="Rectangle 85"/>
          <p:cNvSpPr/>
          <p:nvPr userDrawn="1"/>
        </p:nvSpPr>
        <p:spPr>
          <a:xfrm>
            <a:off x="9444042" y="1622925"/>
            <a:ext cx="2049781" cy="50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1865" kern="1200" dirty="0">
              <a:solidFill>
                <a:srgbClr val="FFFFFF"/>
              </a:solidFill>
            </a:endParaRPr>
          </a:p>
        </p:txBody>
      </p:sp>
      <p:sp>
        <p:nvSpPr>
          <p:cNvPr id="87" name="Text Placeholder 3"/>
          <p:cNvSpPr>
            <a:spLocks noGrp="1"/>
          </p:cNvSpPr>
          <p:nvPr>
            <p:ph type="body" sz="half" idx="33"/>
          </p:nvPr>
        </p:nvSpPr>
        <p:spPr>
          <a:xfrm>
            <a:off x="9521255" y="1743095"/>
            <a:ext cx="1895355" cy="267661"/>
          </a:xfrm>
          <a:prstGeom prst="rect">
            <a:avLst/>
          </a:prstGeom>
        </p:spPr>
        <p:txBody>
          <a:bodyPr wrap="none" lIns="0" tIns="0" rIns="0" bIns="0" anchor="ctr">
            <a:noAutofit/>
          </a:bodyPr>
          <a:lstStyle>
            <a:lvl1pPr marL="0" indent="0" algn="ctr">
              <a:buNone/>
              <a:defRPr sz="1465" b="1" baseline="0">
                <a:solidFill>
                  <a:schemeClr val="bg1"/>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1" accel="50000" decel="50000" fill="hold" grpId="0" nodeType="after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nodePh="1">
                                  <p:stCondLst>
                                    <p:cond delay="0"/>
                                  </p:stCondLst>
                                  <p:endCondLst>
                                    <p:cond evt="begin" delay="0">
                                      <p:tn val="18"/>
                                    </p:cond>
                                  </p:endCondLst>
                                  <p:childTnLst>
                                    <p:set>
                                      <p:cBhvr>
                                        <p:cTn id="19" dur="1" fill="hold">
                                          <p:stCondLst>
                                            <p:cond delay="0"/>
                                          </p:stCondLst>
                                        </p:cTn>
                                        <p:tgtEl>
                                          <p:spTgt spid="79">
                                            <p:txEl>
                                              <p:pRg st="0" end="0"/>
                                            </p:txEl>
                                          </p:spTgt>
                                        </p:tgtEl>
                                        <p:attrNameLst>
                                          <p:attrName>style.visibility</p:attrName>
                                        </p:attrNameLst>
                                      </p:cBhvr>
                                      <p:to>
                                        <p:strVal val="visible"/>
                                      </p:to>
                                    </p:set>
                                    <p:animEffect transition="in" filter="wipe(down)">
                                      <p:cBhvr>
                                        <p:cTn id="20" dur="500"/>
                                        <p:tgtEl>
                                          <p:spTgt spid="79">
                                            <p:txEl>
                                              <p:pRg st="0" end="0"/>
                                            </p:txEl>
                                          </p:spTgt>
                                        </p:tgtEl>
                                      </p:cBhvr>
                                    </p:animEffect>
                                  </p:childTnLst>
                                </p:cTn>
                              </p:par>
                              <p:par>
                                <p:cTn id="21" presetID="2" presetClass="entr" presetSubtype="4" accel="50000" decel="50000" fill="hold" grpId="0" nodeType="with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additive="base">
                                        <p:cTn id="23" dur="500" fill="hold"/>
                                        <p:tgtEl>
                                          <p:spTgt spid="75"/>
                                        </p:tgtEl>
                                        <p:attrNameLst>
                                          <p:attrName>ppt_x</p:attrName>
                                        </p:attrNameLst>
                                      </p:cBhvr>
                                      <p:tavLst>
                                        <p:tav tm="0">
                                          <p:val>
                                            <p:strVal val="#ppt_x"/>
                                          </p:val>
                                        </p:tav>
                                        <p:tav tm="100000">
                                          <p:val>
                                            <p:strVal val="#ppt_x"/>
                                          </p:val>
                                        </p:tav>
                                      </p:tavLst>
                                    </p:anim>
                                    <p:anim calcmode="lin" valueType="num">
                                      <p:cBhvr additive="base">
                                        <p:cTn id="24" dur="500" fill="hold"/>
                                        <p:tgtEl>
                                          <p:spTgt spid="7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accel="50000" decel="50000" fill="hold" grpId="0" nodeType="afterEffect" nodePh="1">
                                  <p:stCondLst>
                                    <p:cond delay="0"/>
                                  </p:stCondLst>
                                  <p:endCondLst>
                                    <p:cond evt="begin" delay="0">
                                      <p:tn val="26"/>
                                    </p:cond>
                                  </p:endCondLst>
                                  <p:childTnLst>
                                    <p:set>
                                      <p:cBhvr>
                                        <p:cTn id="27" dur="1" fill="hold">
                                          <p:stCondLst>
                                            <p:cond delay="0"/>
                                          </p:stCondLst>
                                        </p:cTn>
                                        <p:tgtEl>
                                          <p:spTgt spid="77">
                                            <p:txEl>
                                              <p:pRg st="0" end="0"/>
                                            </p:txEl>
                                          </p:spTgt>
                                        </p:tgtEl>
                                        <p:attrNameLst>
                                          <p:attrName>style.visibility</p:attrName>
                                        </p:attrNameLst>
                                      </p:cBhvr>
                                      <p:to>
                                        <p:strVal val="visible"/>
                                      </p:to>
                                    </p:set>
                                    <p:anim calcmode="lin" valueType="num">
                                      <p:cBhvr additive="base">
                                        <p:cTn id="28" dur="500" fill="hold"/>
                                        <p:tgtEl>
                                          <p:spTgt spid="77">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7">
                                            <p:txEl>
                                              <p:pRg st="0" end="0"/>
                                            </p:txEl>
                                          </p:spTgt>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accel="50000" decel="50000" fill="hold" grpId="0" nodeType="afterEffect" nodePh="1">
                                  <p:stCondLst>
                                    <p:cond delay="0"/>
                                  </p:stCondLst>
                                  <p:endCondLst>
                                    <p:cond evt="begin" delay="0">
                                      <p:tn val="31"/>
                                    </p:cond>
                                  </p:endCondLst>
                                  <p:childTnLst>
                                    <p:set>
                                      <p:cBhvr>
                                        <p:cTn id="32" dur="1" fill="hold">
                                          <p:stCondLst>
                                            <p:cond delay="0"/>
                                          </p:stCondLst>
                                        </p:cTn>
                                        <p:tgtEl>
                                          <p:spTgt spid="76">
                                            <p:txEl>
                                              <p:pRg st="0" end="0"/>
                                            </p:txEl>
                                          </p:spTgt>
                                        </p:tgtEl>
                                        <p:attrNameLst>
                                          <p:attrName>style.visibility</p:attrName>
                                        </p:attrNameLst>
                                      </p:cBhvr>
                                      <p:to>
                                        <p:strVal val="visible"/>
                                      </p:to>
                                    </p:set>
                                    <p:anim calcmode="lin" valueType="num">
                                      <p:cBhvr additive="base">
                                        <p:cTn id="33" dur="500" fill="hold"/>
                                        <p:tgtEl>
                                          <p:spTgt spid="76">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6">
                                            <p:txEl>
                                              <p:pRg st="0" end="0"/>
                                            </p:txEl>
                                          </p:spTgt>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1" accel="50000" decel="50000" fill="hold" grpId="0" nodeType="after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ppt_x"/>
                                          </p:val>
                                        </p:tav>
                                        <p:tav tm="100000">
                                          <p:val>
                                            <p:strVal val="#ppt_x"/>
                                          </p:val>
                                        </p:tav>
                                      </p:tavLst>
                                    </p:anim>
                                    <p:anim calcmode="lin" valueType="num">
                                      <p:cBhvr additive="base">
                                        <p:cTn id="39" dur="500" fill="hold"/>
                                        <p:tgtEl>
                                          <p:spTgt spid="66"/>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nodePh="1">
                                  <p:stCondLst>
                                    <p:cond delay="0"/>
                                  </p:stCondLst>
                                  <p:endCondLst>
                                    <p:cond evt="begin" delay="0">
                                      <p:tn val="41"/>
                                    </p:cond>
                                  </p:endCondLst>
                                  <p:childTnLst>
                                    <p:set>
                                      <p:cBhvr>
                                        <p:cTn id="42" dur="1" fill="hold">
                                          <p:stCondLst>
                                            <p:cond delay="0"/>
                                          </p:stCondLst>
                                        </p:cTn>
                                        <p:tgtEl>
                                          <p:spTgt spid="67">
                                            <p:txEl>
                                              <p:pRg st="0" end="0"/>
                                            </p:txEl>
                                          </p:spTgt>
                                        </p:tgtEl>
                                        <p:attrNameLst>
                                          <p:attrName>style.visibility</p:attrName>
                                        </p:attrNameLst>
                                      </p:cBhvr>
                                      <p:to>
                                        <p:strVal val="visible"/>
                                      </p:to>
                                    </p:set>
                                    <p:animEffect transition="in" filter="wipe(down)">
                                      <p:cBhvr>
                                        <p:cTn id="43" dur="500"/>
                                        <p:tgtEl>
                                          <p:spTgt spid="67">
                                            <p:txEl>
                                              <p:pRg st="0" end="0"/>
                                            </p:txEl>
                                          </p:spTgt>
                                        </p:tgtEl>
                                      </p:cBhvr>
                                    </p:animEffect>
                                  </p:childTnLst>
                                </p:cTn>
                              </p:par>
                              <p:par>
                                <p:cTn id="44" presetID="2" presetClass="entr" presetSubtype="4" accel="50000" decel="50000" fill="hold" grpId="0" nodeType="with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500" fill="hold"/>
                                        <p:tgtEl>
                                          <p:spTgt spid="63"/>
                                        </p:tgtEl>
                                        <p:attrNameLst>
                                          <p:attrName>ppt_x</p:attrName>
                                        </p:attrNameLst>
                                      </p:cBhvr>
                                      <p:tavLst>
                                        <p:tav tm="0">
                                          <p:val>
                                            <p:strVal val="#ppt_x"/>
                                          </p:val>
                                        </p:tav>
                                        <p:tav tm="100000">
                                          <p:val>
                                            <p:strVal val="#ppt_x"/>
                                          </p:val>
                                        </p:tav>
                                      </p:tavLst>
                                    </p:anim>
                                    <p:anim calcmode="lin" valueType="num">
                                      <p:cBhvr additive="base">
                                        <p:cTn id="47" dur="500" fill="hold"/>
                                        <p:tgtEl>
                                          <p:spTgt spid="63"/>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accel="50000" decel="50000" fill="hold" grpId="0" nodeType="afterEffect" nodePh="1">
                                  <p:stCondLst>
                                    <p:cond delay="0"/>
                                  </p:stCondLst>
                                  <p:endCondLst>
                                    <p:cond evt="begin" delay="0">
                                      <p:tn val="49"/>
                                    </p:cond>
                                  </p:endCondLst>
                                  <p:childTnLst>
                                    <p:set>
                                      <p:cBhvr>
                                        <p:cTn id="50" dur="1" fill="hold">
                                          <p:stCondLst>
                                            <p:cond delay="0"/>
                                          </p:stCondLst>
                                        </p:cTn>
                                        <p:tgtEl>
                                          <p:spTgt spid="65">
                                            <p:txEl>
                                              <p:pRg st="0" end="0"/>
                                            </p:txEl>
                                          </p:spTgt>
                                        </p:tgtEl>
                                        <p:attrNameLst>
                                          <p:attrName>style.visibility</p:attrName>
                                        </p:attrNameLst>
                                      </p:cBhvr>
                                      <p:to>
                                        <p:strVal val="visible"/>
                                      </p:to>
                                    </p:set>
                                    <p:anim calcmode="lin" valueType="num">
                                      <p:cBhvr additive="base">
                                        <p:cTn id="51"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5">
                                            <p:txEl>
                                              <p:pRg st="0" end="0"/>
                                            </p:txEl>
                                          </p:spTgt>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accel="50000" decel="50000" fill="hold" grpId="0" nodeType="afterEffect" nodePh="1">
                                  <p:stCondLst>
                                    <p:cond delay="0"/>
                                  </p:stCondLst>
                                  <p:endCondLst>
                                    <p:cond evt="begin" delay="0">
                                      <p:tn val="54"/>
                                    </p:cond>
                                  </p:endCondLst>
                                  <p:childTnLst>
                                    <p:set>
                                      <p:cBhvr>
                                        <p:cTn id="55" dur="1" fill="hold">
                                          <p:stCondLst>
                                            <p:cond delay="0"/>
                                          </p:stCondLst>
                                        </p:cTn>
                                        <p:tgtEl>
                                          <p:spTgt spid="64">
                                            <p:txEl>
                                              <p:pRg st="0" end="0"/>
                                            </p:txEl>
                                          </p:spTgt>
                                        </p:tgtEl>
                                        <p:attrNameLst>
                                          <p:attrName>style.visibility</p:attrName>
                                        </p:attrNameLst>
                                      </p:cBhvr>
                                      <p:to>
                                        <p:strVal val="visible"/>
                                      </p:to>
                                    </p:set>
                                    <p:anim calcmode="lin" valueType="num">
                                      <p:cBhvr additive="base">
                                        <p:cTn id="56"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par>
                          <p:cTn id="58" fill="hold">
                            <p:stCondLst>
                              <p:cond delay="5000"/>
                            </p:stCondLst>
                            <p:childTnLst>
                              <p:par>
                                <p:cTn id="59" presetID="2" presetClass="entr" presetSubtype="1" accel="50000" decel="50000" fill="hold" grpId="0" nodeType="afterEffect">
                                  <p:stCondLst>
                                    <p:cond delay="0"/>
                                  </p:stCondLst>
                                  <p:childTnLst>
                                    <p:set>
                                      <p:cBhvr>
                                        <p:cTn id="60" dur="1" fill="hold">
                                          <p:stCondLst>
                                            <p:cond delay="0"/>
                                          </p:stCondLst>
                                        </p:cTn>
                                        <p:tgtEl>
                                          <p:spTgt spid="71"/>
                                        </p:tgtEl>
                                        <p:attrNameLst>
                                          <p:attrName>style.visibility</p:attrName>
                                        </p:attrNameLst>
                                      </p:cBhvr>
                                      <p:to>
                                        <p:strVal val="visible"/>
                                      </p:to>
                                    </p:set>
                                    <p:anim calcmode="lin" valueType="num">
                                      <p:cBhvr additive="base">
                                        <p:cTn id="61" dur="500" fill="hold"/>
                                        <p:tgtEl>
                                          <p:spTgt spid="71"/>
                                        </p:tgtEl>
                                        <p:attrNameLst>
                                          <p:attrName>ppt_x</p:attrName>
                                        </p:attrNameLst>
                                      </p:cBhvr>
                                      <p:tavLst>
                                        <p:tav tm="0">
                                          <p:val>
                                            <p:strVal val="#ppt_x"/>
                                          </p:val>
                                        </p:tav>
                                        <p:tav tm="100000">
                                          <p:val>
                                            <p:strVal val="#ppt_x"/>
                                          </p:val>
                                        </p:tav>
                                      </p:tavLst>
                                    </p:anim>
                                    <p:anim calcmode="lin" valueType="num">
                                      <p:cBhvr additive="base">
                                        <p:cTn id="62" dur="500" fill="hold"/>
                                        <p:tgtEl>
                                          <p:spTgt spid="71"/>
                                        </p:tgtEl>
                                        <p:attrNameLst>
                                          <p:attrName>ppt_y</p:attrName>
                                        </p:attrNameLst>
                                      </p:cBhvr>
                                      <p:tavLst>
                                        <p:tav tm="0">
                                          <p:val>
                                            <p:strVal val="0-#ppt_h/2"/>
                                          </p:val>
                                        </p:tav>
                                        <p:tav tm="100000">
                                          <p:val>
                                            <p:strVal val="#ppt_y"/>
                                          </p:val>
                                        </p:tav>
                                      </p:tavLst>
                                    </p:anim>
                                  </p:childTnLst>
                                </p:cTn>
                              </p:par>
                            </p:childTnLst>
                          </p:cTn>
                        </p:par>
                        <p:par>
                          <p:cTn id="63" fill="hold">
                            <p:stCondLst>
                              <p:cond delay="5500"/>
                            </p:stCondLst>
                            <p:childTnLst>
                              <p:par>
                                <p:cTn id="64" presetID="22" presetClass="entr" presetSubtype="4" fill="hold" grpId="0" nodeType="afterEffect" nodePh="1">
                                  <p:stCondLst>
                                    <p:cond delay="0"/>
                                  </p:stCondLst>
                                  <p:endCondLst>
                                    <p:cond evt="begin" delay="0">
                                      <p:tn val="64"/>
                                    </p:cond>
                                  </p:endCondLst>
                                  <p:childTnLst>
                                    <p:set>
                                      <p:cBhvr>
                                        <p:cTn id="65" dur="1" fill="hold">
                                          <p:stCondLst>
                                            <p:cond delay="0"/>
                                          </p:stCondLst>
                                        </p:cTn>
                                        <p:tgtEl>
                                          <p:spTgt spid="72">
                                            <p:txEl>
                                              <p:pRg st="0" end="0"/>
                                            </p:txEl>
                                          </p:spTgt>
                                        </p:tgtEl>
                                        <p:attrNameLst>
                                          <p:attrName>style.visibility</p:attrName>
                                        </p:attrNameLst>
                                      </p:cBhvr>
                                      <p:to>
                                        <p:strVal val="visible"/>
                                      </p:to>
                                    </p:set>
                                    <p:animEffect transition="in" filter="wipe(down)">
                                      <p:cBhvr>
                                        <p:cTn id="66" dur="500"/>
                                        <p:tgtEl>
                                          <p:spTgt spid="72">
                                            <p:txEl>
                                              <p:pRg st="0" end="0"/>
                                            </p:txEl>
                                          </p:spTgt>
                                        </p:tgtEl>
                                      </p:cBhvr>
                                    </p:animEffect>
                                  </p:childTnLst>
                                </p:cTn>
                              </p:par>
                              <p:par>
                                <p:cTn id="67" presetID="2" presetClass="entr" presetSubtype="4" accel="50000" decel="50000" fill="hold" grpId="0" nodeType="withEffect">
                                  <p:stCondLst>
                                    <p:cond delay="0"/>
                                  </p:stCondLst>
                                  <p:childTnLst>
                                    <p:set>
                                      <p:cBhvr>
                                        <p:cTn id="68" dur="1" fill="hold">
                                          <p:stCondLst>
                                            <p:cond delay="0"/>
                                          </p:stCondLst>
                                        </p:cTn>
                                        <p:tgtEl>
                                          <p:spTgt spid="68"/>
                                        </p:tgtEl>
                                        <p:attrNameLst>
                                          <p:attrName>style.visibility</p:attrName>
                                        </p:attrNameLst>
                                      </p:cBhvr>
                                      <p:to>
                                        <p:strVal val="visible"/>
                                      </p:to>
                                    </p:set>
                                    <p:anim calcmode="lin" valueType="num">
                                      <p:cBhvr additive="base">
                                        <p:cTn id="69" dur="500" fill="hold"/>
                                        <p:tgtEl>
                                          <p:spTgt spid="68"/>
                                        </p:tgtEl>
                                        <p:attrNameLst>
                                          <p:attrName>ppt_x</p:attrName>
                                        </p:attrNameLst>
                                      </p:cBhvr>
                                      <p:tavLst>
                                        <p:tav tm="0">
                                          <p:val>
                                            <p:strVal val="#ppt_x"/>
                                          </p:val>
                                        </p:tav>
                                        <p:tav tm="100000">
                                          <p:val>
                                            <p:strVal val="#ppt_x"/>
                                          </p:val>
                                        </p:tav>
                                      </p:tavLst>
                                    </p:anim>
                                    <p:anim calcmode="lin" valueType="num">
                                      <p:cBhvr additive="base">
                                        <p:cTn id="70" dur="500" fill="hold"/>
                                        <p:tgtEl>
                                          <p:spTgt spid="68"/>
                                        </p:tgtEl>
                                        <p:attrNameLst>
                                          <p:attrName>ppt_y</p:attrName>
                                        </p:attrNameLst>
                                      </p:cBhvr>
                                      <p:tavLst>
                                        <p:tav tm="0">
                                          <p:val>
                                            <p:strVal val="1+#ppt_h/2"/>
                                          </p:val>
                                        </p:tav>
                                        <p:tav tm="100000">
                                          <p:val>
                                            <p:strVal val="#ppt_y"/>
                                          </p:val>
                                        </p:tav>
                                      </p:tavLst>
                                    </p:anim>
                                  </p:childTnLst>
                                </p:cTn>
                              </p:par>
                            </p:childTnLst>
                          </p:cTn>
                        </p:par>
                        <p:par>
                          <p:cTn id="71" fill="hold">
                            <p:stCondLst>
                              <p:cond delay="6000"/>
                            </p:stCondLst>
                            <p:childTnLst>
                              <p:par>
                                <p:cTn id="72" presetID="2" presetClass="entr" presetSubtype="4" accel="50000" decel="50000" fill="hold" grpId="0" nodeType="afterEffect" nodePh="1">
                                  <p:stCondLst>
                                    <p:cond delay="0"/>
                                  </p:stCondLst>
                                  <p:endCondLst>
                                    <p:cond evt="begin" delay="0">
                                      <p:tn val="72"/>
                                    </p:cond>
                                  </p:endCondLst>
                                  <p:childTnLst>
                                    <p:set>
                                      <p:cBhvr>
                                        <p:cTn id="73" dur="1" fill="hold">
                                          <p:stCondLst>
                                            <p:cond delay="0"/>
                                          </p:stCondLst>
                                        </p:cTn>
                                        <p:tgtEl>
                                          <p:spTgt spid="70">
                                            <p:txEl>
                                              <p:pRg st="0" end="0"/>
                                            </p:txEl>
                                          </p:spTgt>
                                        </p:tgtEl>
                                        <p:attrNameLst>
                                          <p:attrName>style.visibility</p:attrName>
                                        </p:attrNameLst>
                                      </p:cBhvr>
                                      <p:to>
                                        <p:strVal val="visible"/>
                                      </p:to>
                                    </p:set>
                                    <p:anim calcmode="lin" valueType="num">
                                      <p:cBhvr additive="base">
                                        <p:cTn id="74"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70">
                                            <p:txEl>
                                              <p:pRg st="0" end="0"/>
                                            </p:txEl>
                                          </p:spTgt>
                                        </p:tgtEl>
                                        <p:attrNameLst>
                                          <p:attrName>ppt_y</p:attrName>
                                        </p:attrNameLst>
                                      </p:cBhvr>
                                      <p:tavLst>
                                        <p:tav tm="0">
                                          <p:val>
                                            <p:strVal val="1+#ppt_h/2"/>
                                          </p:val>
                                        </p:tav>
                                        <p:tav tm="100000">
                                          <p:val>
                                            <p:strVal val="#ppt_y"/>
                                          </p:val>
                                        </p:tav>
                                      </p:tavLst>
                                    </p:anim>
                                  </p:childTnLst>
                                </p:cTn>
                              </p:par>
                            </p:childTnLst>
                          </p:cTn>
                        </p:par>
                        <p:par>
                          <p:cTn id="76" fill="hold">
                            <p:stCondLst>
                              <p:cond delay="6500"/>
                            </p:stCondLst>
                            <p:childTnLst>
                              <p:par>
                                <p:cTn id="77" presetID="2" presetClass="entr" presetSubtype="4" accel="50000" decel="50000" fill="hold" grpId="0" nodeType="afterEffect" nodePh="1">
                                  <p:stCondLst>
                                    <p:cond delay="0"/>
                                  </p:stCondLst>
                                  <p:endCondLst>
                                    <p:cond evt="begin" delay="0">
                                      <p:tn val="77"/>
                                    </p:cond>
                                  </p:endCondLst>
                                  <p:childTnLst>
                                    <p:set>
                                      <p:cBhvr>
                                        <p:cTn id="78" dur="1" fill="hold">
                                          <p:stCondLst>
                                            <p:cond delay="0"/>
                                          </p:stCondLst>
                                        </p:cTn>
                                        <p:tgtEl>
                                          <p:spTgt spid="69">
                                            <p:txEl>
                                              <p:pRg st="0" end="0"/>
                                            </p:txEl>
                                          </p:spTgt>
                                        </p:tgtEl>
                                        <p:attrNameLst>
                                          <p:attrName>style.visibility</p:attrName>
                                        </p:attrNameLst>
                                      </p:cBhvr>
                                      <p:to>
                                        <p:strVal val="visible"/>
                                      </p:to>
                                    </p:set>
                                    <p:anim calcmode="lin" valueType="num">
                                      <p:cBhvr additive="base">
                                        <p:cTn id="79" dur="500" fill="hold"/>
                                        <p:tgtEl>
                                          <p:spTgt spid="69">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9">
                                            <p:txEl>
                                              <p:pRg st="0" end="0"/>
                                            </p:txEl>
                                          </p:spTgt>
                                        </p:tgtEl>
                                        <p:attrNameLst>
                                          <p:attrName>ppt_y</p:attrName>
                                        </p:attrNameLst>
                                      </p:cBhvr>
                                      <p:tavLst>
                                        <p:tav tm="0">
                                          <p:val>
                                            <p:strVal val="1+#ppt_h/2"/>
                                          </p:val>
                                        </p:tav>
                                        <p:tav tm="100000">
                                          <p:val>
                                            <p:strVal val="#ppt_y"/>
                                          </p:val>
                                        </p:tav>
                                      </p:tavLst>
                                    </p:anim>
                                  </p:childTnLst>
                                </p:cTn>
                              </p:par>
                            </p:childTnLst>
                          </p:cTn>
                        </p:par>
                        <p:par>
                          <p:cTn id="81" fill="hold">
                            <p:stCondLst>
                              <p:cond delay="7000"/>
                            </p:stCondLst>
                            <p:childTnLst>
                              <p:par>
                                <p:cTn id="82" presetID="2" presetClass="entr" presetSubtype="1" accel="50000" decel="50000" fill="hold" grpId="0" nodeType="afterEffect">
                                  <p:stCondLst>
                                    <p:cond delay="0"/>
                                  </p:stCondLst>
                                  <p:childTnLst>
                                    <p:set>
                                      <p:cBhvr>
                                        <p:cTn id="83" dur="1" fill="hold">
                                          <p:stCondLst>
                                            <p:cond delay="0"/>
                                          </p:stCondLst>
                                        </p:cTn>
                                        <p:tgtEl>
                                          <p:spTgt spid="81"/>
                                        </p:tgtEl>
                                        <p:attrNameLst>
                                          <p:attrName>style.visibility</p:attrName>
                                        </p:attrNameLst>
                                      </p:cBhvr>
                                      <p:to>
                                        <p:strVal val="visible"/>
                                      </p:to>
                                    </p:set>
                                    <p:anim calcmode="lin" valueType="num">
                                      <p:cBhvr additive="base">
                                        <p:cTn id="84" dur="500" fill="hold"/>
                                        <p:tgtEl>
                                          <p:spTgt spid="81"/>
                                        </p:tgtEl>
                                        <p:attrNameLst>
                                          <p:attrName>ppt_x</p:attrName>
                                        </p:attrNameLst>
                                      </p:cBhvr>
                                      <p:tavLst>
                                        <p:tav tm="0">
                                          <p:val>
                                            <p:strVal val="#ppt_x"/>
                                          </p:val>
                                        </p:tav>
                                        <p:tav tm="100000">
                                          <p:val>
                                            <p:strVal val="#ppt_x"/>
                                          </p:val>
                                        </p:tav>
                                      </p:tavLst>
                                    </p:anim>
                                    <p:anim calcmode="lin" valueType="num">
                                      <p:cBhvr additive="base">
                                        <p:cTn id="85" dur="500" fill="hold"/>
                                        <p:tgtEl>
                                          <p:spTgt spid="81"/>
                                        </p:tgtEl>
                                        <p:attrNameLst>
                                          <p:attrName>ppt_y</p:attrName>
                                        </p:attrNameLst>
                                      </p:cBhvr>
                                      <p:tavLst>
                                        <p:tav tm="0">
                                          <p:val>
                                            <p:strVal val="0-#ppt_h/2"/>
                                          </p:val>
                                        </p:tav>
                                        <p:tav tm="100000">
                                          <p:val>
                                            <p:strVal val="#ppt_y"/>
                                          </p:val>
                                        </p:tav>
                                      </p:tavLst>
                                    </p:anim>
                                  </p:childTnLst>
                                </p:cTn>
                              </p:par>
                            </p:childTnLst>
                          </p:cTn>
                        </p:par>
                        <p:par>
                          <p:cTn id="86" fill="hold">
                            <p:stCondLst>
                              <p:cond delay="7500"/>
                            </p:stCondLst>
                            <p:childTnLst>
                              <p:par>
                                <p:cTn id="87" presetID="22" presetClass="entr" presetSubtype="4" fill="hold" grpId="0" nodeType="afterEffect" nodePh="1">
                                  <p:stCondLst>
                                    <p:cond delay="0"/>
                                  </p:stCondLst>
                                  <p:endCondLst>
                                    <p:cond evt="begin" delay="0">
                                      <p:tn val="87"/>
                                    </p:cond>
                                  </p:endCondLst>
                                  <p:childTnLst>
                                    <p:set>
                                      <p:cBhvr>
                                        <p:cTn id="88" dur="1" fill="hold">
                                          <p:stCondLst>
                                            <p:cond delay="0"/>
                                          </p:stCondLst>
                                        </p:cTn>
                                        <p:tgtEl>
                                          <p:spTgt spid="82">
                                            <p:txEl>
                                              <p:pRg st="0" end="0"/>
                                            </p:txEl>
                                          </p:spTgt>
                                        </p:tgtEl>
                                        <p:attrNameLst>
                                          <p:attrName>style.visibility</p:attrName>
                                        </p:attrNameLst>
                                      </p:cBhvr>
                                      <p:to>
                                        <p:strVal val="visible"/>
                                      </p:to>
                                    </p:set>
                                    <p:animEffect transition="in" filter="wipe(down)">
                                      <p:cBhvr>
                                        <p:cTn id="89" dur="500"/>
                                        <p:tgtEl>
                                          <p:spTgt spid="82">
                                            <p:txEl>
                                              <p:pRg st="0" end="0"/>
                                            </p:txEl>
                                          </p:spTgt>
                                        </p:tgtEl>
                                      </p:cBhvr>
                                    </p:animEffect>
                                  </p:childTnLst>
                                </p:cTn>
                              </p:par>
                              <p:par>
                                <p:cTn id="90" presetID="2" presetClass="entr" presetSubtype="4" accel="50000" decel="50000" fill="hold" grpId="0" nodeType="with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additive="base">
                                        <p:cTn id="92" dur="500" fill="hold"/>
                                        <p:tgtEl>
                                          <p:spTgt spid="73"/>
                                        </p:tgtEl>
                                        <p:attrNameLst>
                                          <p:attrName>ppt_x</p:attrName>
                                        </p:attrNameLst>
                                      </p:cBhvr>
                                      <p:tavLst>
                                        <p:tav tm="0">
                                          <p:val>
                                            <p:strVal val="#ppt_x"/>
                                          </p:val>
                                        </p:tav>
                                        <p:tav tm="100000">
                                          <p:val>
                                            <p:strVal val="#ppt_x"/>
                                          </p:val>
                                        </p:tav>
                                      </p:tavLst>
                                    </p:anim>
                                    <p:anim calcmode="lin" valueType="num">
                                      <p:cBhvr additive="base">
                                        <p:cTn id="93" dur="500" fill="hold"/>
                                        <p:tgtEl>
                                          <p:spTgt spid="73"/>
                                        </p:tgtEl>
                                        <p:attrNameLst>
                                          <p:attrName>ppt_y</p:attrName>
                                        </p:attrNameLst>
                                      </p:cBhvr>
                                      <p:tavLst>
                                        <p:tav tm="0">
                                          <p:val>
                                            <p:strVal val="1+#ppt_h/2"/>
                                          </p:val>
                                        </p:tav>
                                        <p:tav tm="100000">
                                          <p:val>
                                            <p:strVal val="#ppt_y"/>
                                          </p:val>
                                        </p:tav>
                                      </p:tavLst>
                                    </p:anim>
                                  </p:childTnLst>
                                </p:cTn>
                              </p:par>
                            </p:childTnLst>
                          </p:cTn>
                        </p:par>
                        <p:par>
                          <p:cTn id="94" fill="hold">
                            <p:stCondLst>
                              <p:cond delay="8000"/>
                            </p:stCondLst>
                            <p:childTnLst>
                              <p:par>
                                <p:cTn id="95" presetID="2" presetClass="entr" presetSubtype="4" accel="50000" decel="50000" fill="hold" grpId="0" nodeType="afterEffect" nodePh="1">
                                  <p:stCondLst>
                                    <p:cond delay="0"/>
                                  </p:stCondLst>
                                  <p:endCondLst>
                                    <p:cond evt="begin" delay="0">
                                      <p:tn val="95"/>
                                    </p:cond>
                                  </p:endCondLst>
                                  <p:childTnLst>
                                    <p:set>
                                      <p:cBhvr>
                                        <p:cTn id="96" dur="1" fill="hold">
                                          <p:stCondLst>
                                            <p:cond delay="0"/>
                                          </p:stCondLst>
                                        </p:cTn>
                                        <p:tgtEl>
                                          <p:spTgt spid="80">
                                            <p:txEl>
                                              <p:pRg st="0" end="0"/>
                                            </p:txEl>
                                          </p:spTgt>
                                        </p:tgtEl>
                                        <p:attrNameLst>
                                          <p:attrName>style.visibility</p:attrName>
                                        </p:attrNameLst>
                                      </p:cBhvr>
                                      <p:to>
                                        <p:strVal val="visible"/>
                                      </p:to>
                                    </p:set>
                                    <p:anim calcmode="lin" valueType="num">
                                      <p:cBhvr additive="base">
                                        <p:cTn id="97" dur="500" fill="hold"/>
                                        <p:tgtEl>
                                          <p:spTgt spid="80">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80">
                                            <p:txEl>
                                              <p:pRg st="0" end="0"/>
                                            </p:txEl>
                                          </p:spTgt>
                                        </p:tgtEl>
                                        <p:attrNameLst>
                                          <p:attrName>ppt_y</p:attrName>
                                        </p:attrNameLst>
                                      </p:cBhvr>
                                      <p:tavLst>
                                        <p:tav tm="0">
                                          <p:val>
                                            <p:strVal val="1+#ppt_h/2"/>
                                          </p:val>
                                        </p:tav>
                                        <p:tav tm="100000">
                                          <p:val>
                                            <p:strVal val="#ppt_y"/>
                                          </p:val>
                                        </p:tav>
                                      </p:tavLst>
                                    </p:anim>
                                  </p:childTnLst>
                                </p:cTn>
                              </p:par>
                            </p:childTnLst>
                          </p:cTn>
                        </p:par>
                        <p:par>
                          <p:cTn id="99" fill="hold">
                            <p:stCondLst>
                              <p:cond delay="8500"/>
                            </p:stCondLst>
                            <p:childTnLst>
                              <p:par>
                                <p:cTn id="100" presetID="2" presetClass="entr" presetSubtype="4" accel="50000" decel="50000" fill="hold" grpId="0" nodeType="afterEffect" nodePh="1">
                                  <p:stCondLst>
                                    <p:cond delay="0"/>
                                  </p:stCondLst>
                                  <p:endCondLst>
                                    <p:cond evt="begin" delay="0">
                                      <p:tn val="100"/>
                                    </p:cond>
                                  </p:endCondLst>
                                  <p:childTnLst>
                                    <p:set>
                                      <p:cBhvr>
                                        <p:cTn id="101" dur="1" fill="hold">
                                          <p:stCondLst>
                                            <p:cond delay="0"/>
                                          </p:stCondLst>
                                        </p:cTn>
                                        <p:tgtEl>
                                          <p:spTgt spid="74">
                                            <p:txEl>
                                              <p:pRg st="0" end="0"/>
                                            </p:txEl>
                                          </p:spTgt>
                                        </p:tgtEl>
                                        <p:attrNameLst>
                                          <p:attrName>style.visibility</p:attrName>
                                        </p:attrNameLst>
                                      </p:cBhvr>
                                      <p:to>
                                        <p:strVal val="visible"/>
                                      </p:to>
                                    </p:set>
                                    <p:anim calcmode="lin" valueType="num">
                                      <p:cBhvr additive="base">
                                        <p:cTn id="102"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74">
                                            <p:txEl>
                                              <p:pRg st="0" end="0"/>
                                            </p:txEl>
                                          </p:spTgt>
                                        </p:tgtEl>
                                        <p:attrNameLst>
                                          <p:attrName>ppt_y</p:attrName>
                                        </p:attrNameLst>
                                      </p:cBhvr>
                                      <p:tavLst>
                                        <p:tav tm="0">
                                          <p:val>
                                            <p:strVal val="1+#ppt_h/2"/>
                                          </p:val>
                                        </p:tav>
                                        <p:tav tm="100000">
                                          <p:val>
                                            <p:strVal val="#ppt_y"/>
                                          </p:val>
                                        </p:tav>
                                      </p:tavLst>
                                    </p:anim>
                                  </p:childTnLst>
                                </p:cTn>
                              </p:par>
                            </p:childTnLst>
                          </p:cTn>
                        </p:par>
                        <p:par>
                          <p:cTn id="104" fill="hold">
                            <p:stCondLst>
                              <p:cond delay="9000"/>
                            </p:stCondLst>
                            <p:childTnLst>
                              <p:par>
                                <p:cTn id="105" presetID="2" presetClass="entr" presetSubtype="1" accel="50000" decel="50000" fill="hold" grpId="0" nodeType="afterEffect">
                                  <p:stCondLst>
                                    <p:cond delay="0"/>
                                  </p:stCondLst>
                                  <p:childTnLst>
                                    <p:set>
                                      <p:cBhvr>
                                        <p:cTn id="106" dur="1" fill="hold">
                                          <p:stCondLst>
                                            <p:cond delay="0"/>
                                          </p:stCondLst>
                                        </p:cTn>
                                        <p:tgtEl>
                                          <p:spTgt spid="86"/>
                                        </p:tgtEl>
                                        <p:attrNameLst>
                                          <p:attrName>style.visibility</p:attrName>
                                        </p:attrNameLst>
                                      </p:cBhvr>
                                      <p:to>
                                        <p:strVal val="visible"/>
                                      </p:to>
                                    </p:set>
                                    <p:anim calcmode="lin" valueType="num">
                                      <p:cBhvr additive="base">
                                        <p:cTn id="107" dur="500" fill="hold"/>
                                        <p:tgtEl>
                                          <p:spTgt spid="86"/>
                                        </p:tgtEl>
                                        <p:attrNameLst>
                                          <p:attrName>ppt_x</p:attrName>
                                        </p:attrNameLst>
                                      </p:cBhvr>
                                      <p:tavLst>
                                        <p:tav tm="0">
                                          <p:val>
                                            <p:strVal val="#ppt_x"/>
                                          </p:val>
                                        </p:tav>
                                        <p:tav tm="100000">
                                          <p:val>
                                            <p:strVal val="#ppt_x"/>
                                          </p:val>
                                        </p:tav>
                                      </p:tavLst>
                                    </p:anim>
                                    <p:anim calcmode="lin" valueType="num">
                                      <p:cBhvr additive="base">
                                        <p:cTn id="108" dur="500" fill="hold"/>
                                        <p:tgtEl>
                                          <p:spTgt spid="86"/>
                                        </p:tgtEl>
                                        <p:attrNameLst>
                                          <p:attrName>ppt_y</p:attrName>
                                        </p:attrNameLst>
                                      </p:cBhvr>
                                      <p:tavLst>
                                        <p:tav tm="0">
                                          <p:val>
                                            <p:strVal val="0-#ppt_h/2"/>
                                          </p:val>
                                        </p:tav>
                                        <p:tav tm="100000">
                                          <p:val>
                                            <p:strVal val="#ppt_y"/>
                                          </p:val>
                                        </p:tav>
                                      </p:tavLst>
                                    </p:anim>
                                  </p:childTnLst>
                                </p:cTn>
                              </p:par>
                            </p:childTnLst>
                          </p:cTn>
                        </p:par>
                        <p:par>
                          <p:cTn id="109" fill="hold">
                            <p:stCondLst>
                              <p:cond delay="9500"/>
                            </p:stCondLst>
                            <p:childTnLst>
                              <p:par>
                                <p:cTn id="110" presetID="22" presetClass="entr" presetSubtype="4" fill="hold" grpId="0" nodeType="afterEffect" nodePh="1">
                                  <p:stCondLst>
                                    <p:cond delay="0"/>
                                  </p:stCondLst>
                                  <p:endCondLst>
                                    <p:cond evt="begin" delay="0">
                                      <p:tn val="110"/>
                                    </p:cond>
                                  </p:endCondLst>
                                  <p:childTnLst>
                                    <p:set>
                                      <p:cBhvr>
                                        <p:cTn id="111" dur="1" fill="hold">
                                          <p:stCondLst>
                                            <p:cond delay="0"/>
                                          </p:stCondLst>
                                        </p:cTn>
                                        <p:tgtEl>
                                          <p:spTgt spid="87">
                                            <p:txEl>
                                              <p:pRg st="0" end="0"/>
                                            </p:txEl>
                                          </p:spTgt>
                                        </p:tgtEl>
                                        <p:attrNameLst>
                                          <p:attrName>style.visibility</p:attrName>
                                        </p:attrNameLst>
                                      </p:cBhvr>
                                      <p:to>
                                        <p:strVal val="visible"/>
                                      </p:to>
                                    </p:set>
                                    <p:animEffect transition="in" filter="wipe(down)">
                                      <p:cBhvr>
                                        <p:cTn id="112" dur="500"/>
                                        <p:tgtEl>
                                          <p:spTgt spid="87">
                                            <p:txEl>
                                              <p:pRg st="0" end="0"/>
                                            </p:txEl>
                                          </p:spTgt>
                                        </p:tgtEl>
                                      </p:cBhvr>
                                    </p:animEffect>
                                  </p:childTnLst>
                                </p:cTn>
                              </p:par>
                              <p:par>
                                <p:cTn id="113" presetID="2" presetClass="entr" presetSubtype="4" accel="50000" decel="50000" fill="hold" grpId="0" nodeType="withEffect">
                                  <p:stCondLst>
                                    <p:cond delay="0"/>
                                  </p:stCondLst>
                                  <p:childTnLst>
                                    <p:set>
                                      <p:cBhvr>
                                        <p:cTn id="114" dur="1" fill="hold">
                                          <p:stCondLst>
                                            <p:cond delay="0"/>
                                          </p:stCondLst>
                                        </p:cTn>
                                        <p:tgtEl>
                                          <p:spTgt spid="83"/>
                                        </p:tgtEl>
                                        <p:attrNameLst>
                                          <p:attrName>style.visibility</p:attrName>
                                        </p:attrNameLst>
                                      </p:cBhvr>
                                      <p:to>
                                        <p:strVal val="visible"/>
                                      </p:to>
                                    </p:set>
                                    <p:anim calcmode="lin" valueType="num">
                                      <p:cBhvr additive="base">
                                        <p:cTn id="115" dur="500" fill="hold"/>
                                        <p:tgtEl>
                                          <p:spTgt spid="83"/>
                                        </p:tgtEl>
                                        <p:attrNameLst>
                                          <p:attrName>ppt_x</p:attrName>
                                        </p:attrNameLst>
                                      </p:cBhvr>
                                      <p:tavLst>
                                        <p:tav tm="0">
                                          <p:val>
                                            <p:strVal val="#ppt_x"/>
                                          </p:val>
                                        </p:tav>
                                        <p:tav tm="100000">
                                          <p:val>
                                            <p:strVal val="#ppt_x"/>
                                          </p:val>
                                        </p:tav>
                                      </p:tavLst>
                                    </p:anim>
                                    <p:anim calcmode="lin" valueType="num">
                                      <p:cBhvr additive="base">
                                        <p:cTn id="116" dur="500" fill="hold"/>
                                        <p:tgtEl>
                                          <p:spTgt spid="83"/>
                                        </p:tgtEl>
                                        <p:attrNameLst>
                                          <p:attrName>ppt_y</p:attrName>
                                        </p:attrNameLst>
                                      </p:cBhvr>
                                      <p:tavLst>
                                        <p:tav tm="0">
                                          <p:val>
                                            <p:strVal val="1+#ppt_h/2"/>
                                          </p:val>
                                        </p:tav>
                                        <p:tav tm="100000">
                                          <p:val>
                                            <p:strVal val="#ppt_y"/>
                                          </p:val>
                                        </p:tav>
                                      </p:tavLst>
                                    </p:anim>
                                  </p:childTnLst>
                                </p:cTn>
                              </p:par>
                            </p:childTnLst>
                          </p:cTn>
                        </p:par>
                        <p:par>
                          <p:cTn id="117" fill="hold">
                            <p:stCondLst>
                              <p:cond delay="10000"/>
                            </p:stCondLst>
                            <p:childTnLst>
                              <p:par>
                                <p:cTn id="118" presetID="2" presetClass="entr" presetSubtype="4" accel="50000" decel="50000" fill="hold" grpId="0" nodeType="afterEffect" nodePh="1">
                                  <p:stCondLst>
                                    <p:cond delay="0"/>
                                  </p:stCondLst>
                                  <p:endCondLst>
                                    <p:cond evt="begin" delay="0">
                                      <p:tn val="118"/>
                                    </p:cond>
                                  </p:endCondLst>
                                  <p:childTnLst>
                                    <p:set>
                                      <p:cBhvr>
                                        <p:cTn id="119" dur="1" fill="hold">
                                          <p:stCondLst>
                                            <p:cond delay="0"/>
                                          </p:stCondLst>
                                        </p:cTn>
                                        <p:tgtEl>
                                          <p:spTgt spid="85">
                                            <p:txEl>
                                              <p:pRg st="0" end="0"/>
                                            </p:txEl>
                                          </p:spTgt>
                                        </p:tgtEl>
                                        <p:attrNameLst>
                                          <p:attrName>style.visibility</p:attrName>
                                        </p:attrNameLst>
                                      </p:cBhvr>
                                      <p:to>
                                        <p:strVal val="visible"/>
                                      </p:to>
                                    </p:set>
                                    <p:anim calcmode="lin" valueType="num">
                                      <p:cBhvr additive="base">
                                        <p:cTn id="120" dur="500" fill="hold"/>
                                        <p:tgtEl>
                                          <p:spTgt spid="85">
                                            <p:txEl>
                                              <p:pRg st="0" end="0"/>
                                            </p:txEl>
                                          </p:spTgt>
                                        </p:tgtEl>
                                        <p:attrNameLst>
                                          <p:attrName>ppt_x</p:attrName>
                                        </p:attrNameLst>
                                      </p:cBhvr>
                                      <p:tavLst>
                                        <p:tav tm="0">
                                          <p:val>
                                            <p:strVal val="#ppt_x"/>
                                          </p:val>
                                        </p:tav>
                                        <p:tav tm="100000">
                                          <p:val>
                                            <p:strVal val="#ppt_x"/>
                                          </p:val>
                                        </p:tav>
                                      </p:tavLst>
                                    </p:anim>
                                    <p:anim calcmode="lin" valueType="num">
                                      <p:cBhvr additive="base">
                                        <p:cTn id="121" dur="500" fill="hold"/>
                                        <p:tgtEl>
                                          <p:spTgt spid="85">
                                            <p:txEl>
                                              <p:pRg st="0" end="0"/>
                                            </p:txEl>
                                          </p:spTgt>
                                        </p:tgtEl>
                                        <p:attrNameLst>
                                          <p:attrName>ppt_y</p:attrName>
                                        </p:attrNameLst>
                                      </p:cBhvr>
                                      <p:tavLst>
                                        <p:tav tm="0">
                                          <p:val>
                                            <p:strVal val="1+#ppt_h/2"/>
                                          </p:val>
                                        </p:tav>
                                        <p:tav tm="100000">
                                          <p:val>
                                            <p:strVal val="#ppt_y"/>
                                          </p:val>
                                        </p:tav>
                                      </p:tavLst>
                                    </p:anim>
                                  </p:childTnLst>
                                </p:cTn>
                              </p:par>
                            </p:childTnLst>
                          </p:cTn>
                        </p:par>
                        <p:par>
                          <p:cTn id="122" fill="hold">
                            <p:stCondLst>
                              <p:cond delay="10500"/>
                            </p:stCondLst>
                            <p:childTnLst>
                              <p:par>
                                <p:cTn id="123" presetID="2" presetClass="entr" presetSubtype="4" accel="50000" decel="50000" fill="hold" grpId="0" nodeType="afterEffect" nodePh="1">
                                  <p:stCondLst>
                                    <p:cond delay="0"/>
                                  </p:stCondLst>
                                  <p:endCondLst>
                                    <p:cond evt="begin" delay="0">
                                      <p:tn val="123"/>
                                    </p:cond>
                                  </p:endCondLst>
                                  <p:childTnLst>
                                    <p:set>
                                      <p:cBhvr>
                                        <p:cTn id="124" dur="1" fill="hold">
                                          <p:stCondLst>
                                            <p:cond delay="0"/>
                                          </p:stCondLst>
                                        </p:cTn>
                                        <p:tgtEl>
                                          <p:spTgt spid="84">
                                            <p:txEl>
                                              <p:pRg st="0" end="0"/>
                                            </p:txEl>
                                          </p:spTgt>
                                        </p:tgtEl>
                                        <p:attrNameLst>
                                          <p:attrName>style.visibility</p:attrName>
                                        </p:attrNameLst>
                                      </p:cBhvr>
                                      <p:to>
                                        <p:strVal val="visible"/>
                                      </p:to>
                                    </p:set>
                                    <p:anim calcmode="lin" valueType="num">
                                      <p:cBhvr additive="base">
                                        <p:cTn id="125" dur="500" fill="hold"/>
                                        <p:tgtEl>
                                          <p:spTgt spid="84">
                                            <p:txEl>
                                              <p:pRg st="0" end="0"/>
                                            </p:txEl>
                                          </p:spTgt>
                                        </p:tgtEl>
                                        <p:attrNameLst>
                                          <p:attrName>ppt_x</p:attrName>
                                        </p:attrNameLst>
                                      </p:cBhvr>
                                      <p:tavLst>
                                        <p:tav tm="0">
                                          <p:val>
                                            <p:strVal val="#ppt_x"/>
                                          </p:val>
                                        </p:tav>
                                        <p:tav tm="100000">
                                          <p:val>
                                            <p:strVal val="#ppt_x"/>
                                          </p:val>
                                        </p:tav>
                                      </p:tavLst>
                                    </p:anim>
                                    <p:anim calcmode="lin" valueType="num">
                                      <p:cBhvr additive="base">
                                        <p:cTn id="126" dur="500" fill="hold"/>
                                        <p:tgtEl>
                                          <p:spTgt spid="8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75" grpId="0"/>
      <p:bldP spid="7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6"/>
                        </p:tgtEl>
                        <p:attrNameLst>
                          <p:attrName>style.visibility</p:attrName>
                        </p:attrNameLst>
                      </p:cBhvr>
                      <p:to>
                        <p:strVal val="visible"/>
                      </p:to>
                    </p:set>
                    <p:anim calcmode="lin" valueType="num">
                      <p:cBhvr additive="base">
                        <p:cTn dur="500" fill="hold"/>
                        <p:tgtEl>
                          <p:spTgt spid="76"/>
                        </p:tgtEl>
                        <p:attrNameLst>
                          <p:attrName>ppt_x</p:attrName>
                        </p:attrNameLst>
                      </p:cBhvr>
                      <p:tavLst>
                        <p:tav tm="0">
                          <p:val>
                            <p:strVal val="#ppt_x"/>
                          </p:val>
                        </p:tav>
                        <p:tav tm="100000">
                          <p:val>
                            <p:strVal val="#ppt_x"/>
                          </p:val>
                        </p:tav>
                      </p:tavLst>
                    </p:anim>
                    <p:anim calcmode="lin" valueType="num">
                      <p:cBhvr additive="base">
                        <p:cTn dur="500" fill="hold"/>
                        <p:tgtEl>
                          <p:spTgt spid="76"/>
                        </p:tgtEl>
                        <p:attrNameLst>
                          <p:attrName>ppt_y</p:attrName>
                        </p:attrNameLst>
                      </p:cBhvr>
                      <p:tavLst>
                        <p:tav tm="0">
                          <p:val>
                            <p:strVal val="1+#ppt_h/2"/>
                          </p:val>
                        </p:tav>
                        <p:tav tm="100000">
                          <p:val>
                            <p:strVal val="#ppt_y"/>
                          </p:val>
                        </p:tav>
                      </p:tavLst>
                    </p:anim>
                  </p:childTnLst>
                </p:cTn>
              </p:par>
            </p:tnLst>
          </p:tmpl>
        </p:tmplLst>
      </p:bldP>
      <p:bldP spid="7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7"/>
                        </p:tgtEl>
                        <p:attrNameLst>
                          <p:attrName>style.visibility</p:attrName>
                        </p:attrNameLst>
                      </p:cBhvr>
                      <p:to>
                        <p:strVal val="visible"/>
                      </p:to>
                    </p:set>
                    <p:anim calcmode="lin" valueType="num">
                      <p:cBhvr additive="base">
                        <p:cTn dur="500" fill="hold"/>
                        <p:tgtEl>
                          <p:spTgt spid="77"/>
                        </p:tgtEl>
                        <p:attrNameLst>
                          <p:attrName>ppt_x</p:attrName>
                        </p:attrNameLst>
                      </p:cBhvr>
                      <p:tavLst>
                        <p:tav tm="0">
                          <p:val>
                            <p:strVal val="#ppt_x"/>
                          </p:val>
                        </p:tav>
                        <p:tav tm="100000">
                          <p:val>
                            <p:strVal val="#ppt_x"/>
                          </p:val>
                        </p:tav>
                      </p:tavLst>
                    </p:anim>
                    <p:anim calcmode="lin" valueType="num">
                      <p:cBhvr additive="base">
                        <p:cTn dur="500" fill="hold"/>
                        <p:tgtEl>
                          <p:spTgt spid="77"/>
                        </p:tgtEl>
                        <p:attrNameLst>
                          <p:attrName>ppt_y</p:attrName>
                        </p:attrNameLst>
                      </p:cBhvr>
                      <p:tavLst>
                        <p:tav tm="0">
                          <p:val>
                            <p:strVal val="1+#ppt_h/2"/>
                          </p:val>
                        </p:tav>
                        <p:tav tm="100000">
                          <p:val>
                            <p:strVal val="#ppt_y"/>
                          </p:val>
                        </p:tav>
                      </p:tavLst>
                    </p:anim>
                  </p:childTnLst>
                </p:cTn>
              </p:par>
            </p:tnLst>
          </p:tmpl>
        </p:tmplLst>
      </p:bldP>
      <p:bldP spid="78" grpId="0" animBg="1"/>
      <p:bldP spid="79"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9"/>
                        </p:tgtEl>
                        <p:attrNameLst>
                          <p:attrName>style.visibility</p:attrName>
                        </p:attrNameLst>
                      </p:cBhvr>
                      <p:to>
                        <p:strVal val="visible"/>
                      </p:to>
                    </p:set>
                    <p:animEffect transition="in" filter="wipe(down)">
                      <p:cBhvr>
                        <p:cTn dur="500"/>
                        <p:tgtEl>
                          <p:spTgt spid="79"/>
                        </p:tgtEl>
                      </p:cBhvr>
                    </p:animEffect>
                  </p:childTnLst>
                </p:cTn>
              </p:par>
            </p:tnLst>
          </p:tmpl>
        </p:tmplLst>
      </p:bldP>
      <p:bldP spid="63" grpId="0"/>
      <p:bldP spid="6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64"/>
                        </p:tgtEl>
                        <p:attrNameLst>
                          <p:attrName>style.visibility</p:attrName>
                        </p:attrNameLst>
                      </p:cBhvr>
                      <p:to>
                        <p:strVal val="visible"/>
                      </p:to>
                    </p:set>
                    <p:anim calcmode="lin" valueType="num">
                      <p:cBhvr additive="base">
                        <p:cTn dur="500" fill="hold"/>
                        <p:tgtEl>
                          <p:spTgt spid="64"/>
                        </p:tgtEl>
                        <p:attrNameLst>
                          <p:attrName>ppt_x</p:attrName>
                        </p:attrNameLst>
                      </p:cBhvr>
                      <p:tavLst>
                        <p:tav tm="0">
                          <p:val>
                            <p:strVal val="#ppt_x"/>
                          </p:val>
                        </p:tav>
                        <p:tav tm="100000">
                          <p:val>
                            <p:strVal val="#ppt_x"/>
                          </p:val>
                        </p:tav>
                      </p:tavLst>
                    </p:anim>
                    <p:anim calcmode="lin" valueType="num">
                      <p:cBhvr additive="base">
                        <p:cTn dur="500" fill="hold"/>
                        <p:tgtEl>
                          <p:spTgt spid="64"/>
                        </p:tgtEl>
                        <p:attrNameLst>
                          <p:attrName>ppt_y</p:attrName>
                        </p:attrNameLst>
                      </p:cBhvr>
                      <p:tavLst>
                        <p:tav tm="0">
                          <p:val>
                            <p:strVal val="1+#ppt_h/2"/>
                          </p:val>
                        </p:tav>
                        <p:tav tm="100000">
                          <p:val>
                            <p:strVal val="#ppt_y"/>
                          </p:val>
                        </p:tav>
                      </p:tavLst>
                    </p:anim>
                  </p:childTnLst>
                </p:cTn>
              </p:par>
            </p:tnLst>
          </p:tmpl>
        </p:tmplLst>
      </p:bldP>
      <p:bldP spid="6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65"/>
                        </p:tgtEl>
                        <p:attrNameLst>
                          <p:attrName>style.visibility</p:attrName>
                        </p:attrNameLst>
                      </p:cBhvr>
                      <p:to>
                        <p:strVal val="visible"/>
                      </p:to>
                    </p:set>
                    <p:anim calcmode="lin" valueType="num">
                      <p:cBhvr additive="base">
                        <p:cTn dur="500" fill="hold"/>
                        <p:tgtEl>
                          <p:spTgt spid="65"/>
                        </p:tgtEl>
                        <p:attrNameLst>
                          <p:attrName>ppt_x</p:attrName>
                        </p:attrNameLst>
                      </p:cBhvr>
                      <p:tavLst>
                        <p:tav tm="0">
                          <p:val>
                            <p:strVal val="#ppt_x"/>
                          </p:val>
                        </p:tav>
                        <p:tav tm="100000">
                          <p:val>
                            <p:strVal val="#ppt_x"/>
                          </p:val>
                        </p:tav>
                      </p:tavLst>
                    </p:anim>
                    <p:anim calcmode="lin" valueType="num">
                      <p:cBhvr additive="base">
                        <p:cTn dur="500" fill="hold"/>
                        <p:tgtEl>
                          <p:spTgt spid="65"/>
                        </p:tgtEl>
                        <p:attrNameLst>
                          <p:attrName>ppt_y</p:attrName>
                        </p:attrNameLst>
                      </p:cBhvr>
                      <p:tavLst>
                        <p:tav tm="0">
                          <p:val>
                            <p:strVal val="1+#ppt_h/2"/>
                          </p:val>
                        </p:tav>
                        <p:tav tm="100000">
                          <p:val>
                            <p:strVal val="#ppt_y"/>
                          </p:val>
                        </p:tav>
                      </p:tavLst>
                    </p:anim>
                  </p:childTnLst>
                </p:cTn>
              </p:par>
            </p:tnLst>
          </p:tmpl>
        </p:tmplLst>
      </p:bldP>
      <p:bldP spid="66" grpId="0" animBg="1"/>
      <p:bldP spid="67"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67"/>
                        </p:tgtEl>
                        <p:attrNameLst>
                          <p:attrName>style.visibility</p:attrName>
                        </p:attrNameLst>
                      </p:cBhvr>
                      <p:to>
                        <p:strVal val="visible"/>
                      </p:to>
                    </p:set>
                    <p:animEffect transition="in" filter="wipe(down)">
                      <p:cBhvr>
                        <p:cTn dur="500"/>
                        <p:tgtEl>
                          <p:spTgt spid="67"/>
                        </p:tgtEl>
                      </p:cBhvr>
                    </p:animEffect>
                  </p:childTnLst>
                </p:cTn>
              </p:par>
            </p:tnLst>
          </p:tmpl>
        </p:tmplLst>
      </p:bldP>
      <p:bldP spid="68" grpId="0"/>
      <p:bldP spid="6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69"/>
                        </p:tgtEl>
                        <p:attrNameLst>
                          <p:attrName>style.visibility</p:attrName>
                        </p:attrNameLst>
                      </p:cBhvr>
                      <p:to>
                        <p:strVal val="visible"/>
                      </p:to>
                    </p:set>
                    <p:anim calcmode="lin" valueType="num">
                      <p:cBhvr additive="base">
                        <p:cTn dur="500" fill="hold"/>
                        <p:tgtEl>
                          <p:spTgt spid="69"/>
                        </p:tgtEl>
                        <p:attrNameLst>
                          <p:attrName>ppt_x</p:attrName>
                        </p:attrNameLst>
                      </p:cBhvr>
                      <p:tavLst>
                        <p:tav tm="0">
                          <p:val>
                            <p:strVal val="#ppt_x"/>
                          </p:val>
                        </p:tav>
                        <p:tav tm="100000">
                          <p:val>
                            <p:strVal val="#ppt_x"/>
                          </p:val>
                        </p:tav>
                      </p:tavLst>
                    </p:anim>
                    <p:anim calcmode="lin" valueType="num">
                      <p:cBhvr additive="base">
                        <p:cTn dur="500" fill="hold"/>
                        <p:tgtEl>
                          <p:spTgt spid="69"/>
                        </p:tgtEl>
                        <p:attrNameLst>
                          <p:attrName>ppt_y</p:attrName>
                        </p:attrNameLst>
                      </p:cBhvr>
                      <p:tavLst>
                        <p:tav tm="0">
                          <p:val>
                            <p:strVal val="1+#ppt_h/2"/>
                          </p:val>
                        </p:tav>
                        <p:tav tm="100000">
                          <p:val>
                            <p:strVal val="#ppt_y"/>
                          </p:val>
                        </p:tav>
                      </p:tavLst>
                    </p:anim>
                  </p:childTnLst>
                </p:cTn>
              </p:par>
            </p:tnLst>
          </p:tmpl>
        </p:tmplLst>
      </p:bldP>
      <p:bldP spid="7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0"/>
                        </p:tgtEl>
                        <p:attrNameLst>
                          <p:attrName>style.visibility</p:attrName>
                        </p:attrNameLst>
                      </p:cBhvr>
                      <p:to>
                        <p:strVal val="visible"/>
                      </p:to>
                    </p:set>
                    <p:anim calcmode="lin" valueType="num">
                      <p:cBhvr additive="base">
                        <p:cTn dur="500" fill="hold"/>
                        <p:tgtEl>
                          <p:spTgt spid="70"/>
                        </p:tgtEl>
                        <p:attrNameLst>
                          <p:attrName>ppt_x</p:attrName>
                        </p:attrNameLst>
                      </p:cBhvr>
                      <p:tavLst>
                        <p:tav tm="0">
                          <p:val>
                            <p:strVal val="#ppt_x"/>
                          </p:val>
                        </p:tav>
                        <p:tav tm="100000">
                          <p:val>
                            <p:strVal val="#ppt_x"/>
                          </p:val>
                        </p:tav>
                      </p:tavLst>
                    </p:anim>
                    <p:anim calcmode="lin" valueType="num">
                      <p:cBhvr additive="base">
                        <p:cTn dur="500" fill="hold"/>
                        <p:tgtEl>
                          <p:spTgt spid="70"/>
                        </p:tgtEl>
                        <p:attrNameLst>
                          <p:attrName>ppt_y</p:attrName>
                        </p:attrNameLst>
                      </p:cBhvr>
                      <p:tavLst>
                        <p:tav tm="0">
                          <p:val>
                            <p:strVal val="1+#ppt_h/2"/>
                          </p:val>
                        </p:tav>
                        <p:tav tm="100000">
                          <p:val>
                            <p:strVal val="#ppt_y"/>
                          </p:val>
                        </p:tav>
                      </p:tavLst>
                    </p:anim>
                  </p:childTnLst>
                </p:cTn>
              </p:par>
            </p:tnLst>
          </p:tmpl>
        </p:tmplLst>
      </p:bldP>
      <p:bldP spid="71" grpId="0" animBg="1"/>
      <p:bldP spid="7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72"/>
                        </p:tgtEl>
                        <p:attrNameLst>
                          <p:attrName>style.visibility</p:attrName>
                        </p:attrNameLst>
                      </p:cBhvr>
                      <p:to>
                        <p:strVal val="visible"/>
                      </p:to>
                    </p:set>
                    <p:animEffect transition="in" filter="wipe(down)">
                      <p:cBhvr>
                        <p:cTn dur="500"/>
                        <p:tgtEl>
                          <p:spTgt spid="72"/>
                        </p:tgtEl>
                      </p:cBhvr>
                    </p:animEffect>
                  </p:childTnLst>
                </p:cTn>
              </p:par>
            </p:tnLst>
          </p:tmpl>
        </p:tmplLst>
      </p:bldP>
      <p:bldP spid="73" grpId="0"/>
      <p:bldP spid="7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74"/>
                        </p:tgtEl>
                        <p:attrNameLst>
                          <p:attrName>style.visibility</p:attrName>
                        </p:attrNameLst>
                      </p:cBhvr>
                      <p:to>
                        <p:strVal val="visible"/>
                      </p:to>
                    </p:set>
                    <p:anim calcmode="lin" valueType="num">
                      <p:cBhvr additive="base">
                        <p:cTn dur="500" fill="hold"/>
                        <p:tgtEl>
                          <p:spTgt spid="74"/>
                        </p:tgtEl>
                        <p:attrNameLst>
                          <p:attrName>ppt_x</p:attrName>
                        </p:attrNameLst>
                      </p:cBhvr>
                      <p:tavLst>
                        <p:tav tm="0">
                          <p:val>
                            <p:strVal val="#ppt_x"/>
                          </p:val>
                        </p:tav>
                        <p:tav tm="100000">
                          <p:val>
                            <p:strVal val="#ppt_x"/>
                          </p:val>
                        </p:tav>
                      </p:tavLst>
                    </p:anim>
                    <p:anim calcmode="lin" valueType="num">
                      <p:cBhvr additive="base">
                        <p:cTn dur="500" fill="hold"/>
                        <p:tgtEl>
                          <p:spTgt spid="74"/>
                        </p:tgtEl>
                        <p:attrNameLst>
                          <p:attrName>ppt_y</p:attrName>
                        </p:attrNameLst>
                      </p:cBhvr>
                      <p:tavLst>
                        <p:tav tm="0">
                          <p:val>
                            <p:strVal val="1+#ppt_h/2"/>
                          </p:val>
                        </p:tav>
                        <p:tav tm="100000">
                          <p:val>
                            <p:strVal val="#ppt_y"/>
                          </p:val>
                        </p:tav>
                      </p:tavLst>
                    </p:anim>
                  </p:childTnLst>
                </p:cTn>
              </p:par>
            </p:tnLst>
          </p:tmpl>
        </p:tmplLst>
      </p:bldP>
      <p:bldP spid="8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80"/>
                        </p:tgtEl>
                        <p:attrNameLst>
                          <p:attrName>style.visibility</p:attrName>
                        </p:attrNameLst>
                      </p:cBhvr>
                      <p:to>
                        <p:strVal val="visible"/>
                      </p:to>
                    </p:set>
                    <p:anim calcmode="lin" valueType="num">
                      <p:cBhvr additive="base">
                        <p:cTn dur="500" fill="hold"/>
                        <p:tgtEl>
                          <p:spTgt spid="80"/>
                        </p:tgtEl>
                        <p:attrNameLst>
                          <p:attrName>ppt_x</p:attrName>
                        </p:attrNameLst>
                      </p:cBhvr>
                      <p:tavLst>
                        <p:tav tm="0">
                          <p:val>
                            <p:strVal val="#ppt_x"/>
                          </p:val>
                        </p:tav>
                        <p:tav tm="100000">
                          <p:val>
                            <p:strVal val="#ppt_x"/>
                          </p:val>
                        </p:tav>
                      </p:tavLst>
                    </p:anim>
                    <p:anim calcmode="lin" valueType="num">
                      <p:cBhvr additive="base">
                        <p:cTn dur="500" fill="hold"/>
                        <p:tgtEl>
                          <p:spTgt spid="80"/>
                        </p:tgtEl>
                        <p:attrNameLst>
                          <p:attrName>ppt_y</p:attrName>
                        </p:attrNameLst>
                      </p:cBhvr>
                      <p:tavLst>
                        <p:tav tm="0">
                          <p:val>
                            <p:strVal val="1+#ppt_h/2"/>
                          </p:val>
                        </p:tav>
                        <p:tav tm="100000">
                          <p:val>
                            <p:strVal val="#ppt_y"/>
                          </p:val>
                        </p:tav>
                      </p:tavLst>
                    </p:anim>
                  </p:childTnLst>
                </p:cTn>
              </p:par>
            </p:tnLst>
          </p:tmpl>
        </p:tmplLst>
      </p:bldP>
      <p:bldP spid="81" grpId="0" animBg="1"/>
      <p:bldP spid="82"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2"/>
                        </p:tgtEl>
                        <p:attrNameLst>
                          <p:attrName>style.visibility</p:attrName>
                        </p:attrNameLst>
                      </p:cBhvr>
                      <p:to>
                        <p:strVal val="visible"/>
                      </p:to>
                    </p:set>
                    <p:animEffect transition="in" filter="wipe(down)">
                      <p:cBhvr>
                        <p:cTn dur="500"/>
                        <p:tgtEl>
                          <p:spTgt spid="82"/>
                        </p:tgtEl>
                      </p:cBhvr>
                    </p:animEffect>
                  </p:childTnLst>
                </p:cTn>
              </p:par>
            </p:tnLst>
          </p:tmpl>
        </p:tmplLst>
      </p:bldP>
      <p:bldP spid="83" grpId="0"/>
      <p:bldP spid="8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84"/>
                        </p:tgtEl>
                        <p:attrNameLst>
                          <p:attrName>style.visibility</p:attrName>
                        </p:attrNameLst>
                      </p:cBhvr>
                      <p:to>
                        <p:strVal val="visible"/>
                      </p:to>
                    </p:set>
                    <p:anim calcmode="lin" valueType="num">
                      <p:cBhvr additive="base">
                        <p:cTn dur="500" fill="hold"/>
                        <p:tgtEl>
                          <p:spTgt spid="84"/>
                        </p:tgtEl>
                        <p:attrNameLst>
                          <p:attrName>ppt_x</p:attrName>
                        </p:attrNameLst>
                      </p:cBhvr>
                      <p:tavLst>
                        <p:tav tm="0">
                          <p:val>
                            <p:strVal val="#ppt_x"/>
                          </p:val>
                        </p:tav>
                        <p:tav tm="100000">
                          <p:val>
                            <p:strVal val="#ppt_x"/>
                          </p:val>
                        </p:tav>
                      </p:tavLst>
                    </p:anim>
                    <p:anim calcmode="lin" valueType="num">
                      <p:cBhvr additive="base">
                        <p:cTn dur="500" fill="hold"/>
                        <p:tgtEl>
                          <p:spTgt spid="84"/>
                        </p:tgtEl>
                        <p:attrNameLst>
                          <p:attrName>ppt_y</p:attrName>
                        </p:attrNameLst>
                      </p:cBhvr>
                      <p:tavLst>
                        <p:tav tm="0">
                          <p:val>
                            <p:strVal val="1+#ppt_h/2"/>
                          </p:val>
                        </p:tav>
                        <p:tav tm="100000">
                          <p:val>
                            <p:strVal val="#ppt_y"/>
                          </p:val>
                        </p:tav>
                      </p:tavLst>
                    </p:anim>
                  </p:childTnLst>
                </p:cTn>
              </p:par>
            </p:tnLst>
          </p:tmpl>
        </p:tmplLst>
      </p:bldP>
      <p:bldP spid="8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85"/>
                        </p:tgtEl>
                        <p:attrNameLst>
                          <p:attrName>style.visibility</p:attrName>
                        </p:attrNameLst>
                      </p:cBhvr>
                      <p:to>
                        <p:strVal val="visible"/>
                      </p:to>
                    </p:set>
                    <p:anim calcmode="lin" valueType="num">
                      <p:cBhvr additive="base">
                        <p:cTn dur="500" fill="hold"/>
                        <p:tgtEl>
                          <p:spTgt spid="85"/>
                        </p:tgtEl>
                        <p:attrNameLst>
                          <p:attrName>ppt_x</p:attrName>
                        </p:attrNameLst>
                      </p:cBhvr>
                      <p:tavLst>
                        <p:tav tm="0">
                          <p:val>
                            <p:strVal val="#ppt_x"/>
                          </p:val>
                        </p:tav>
                        <p:tav tm="100000">
                          <p:val>
                            <p:strVal val="#ppt_x"/>
                          </p:val>
                        </p:tav>
                      </p:tavLst>
                    </p:anim>
                    <p:anim calcmode="lin" valueType="num">
                      <p:cBhvr additive="base">
                        <p:cTn dur="500" fill="hold"/>
                        <p:tgtEl>
                          <p:spTgt spid="85"/>
                        </p:tgtEl>
                        <p:attrNameLst>
                          <p:attrName>ppt_y</p:attrName>
                        </p:attrNameLst>
                      </p:cBhvr>
                      <p:tavLst>
                        <p:tav tm="0">
                          <p:val>
                            <p:strVal val="1+#ppt_h/2"/>
                          </p:val>
                        </p:tav>
                        <p:tav tm="100000">
                          <p:val>
                            <p:strVal val="#ppt_y"/>
                          </p:val>
                        </p:tav>
                      </p:tavLst>
                    </p:anim>
                  </p:childTnLst>
                </p:cTn>
              </p:par>
            </p:tnLst>
          </p:tmpl>
        </p:tmplLst>
      </p:bldP>
      <p:bldP spid="86" grpId="0" animBg="1"/>
      <p:bldP spid="87" grpId="0" build="p">
        <p:tmplLst>
          <p:tmpl lvl="1">
            <p:tnLst>
              <p:par>
                <p:cTn presetID="22" presetClass="entr" presetSubtype="4" fill="hold" nodeType="afterEffect" nodePh="1">
                  <p:stCondLst>
                    <p:cond delay="0"/>
                  </p:stCondLst>
                  <p:endCondLst>
                    <p:cond evt="begin" delay="0"/>
                  </p:endCondLst>
                  <p:childTnLst>
                    <p:set>
                      <p:cBhvr>
                        <p:cTn dur="1" fill="hold">
                          <p:stCondLst>
                            <p:cond delay="0"/>
                          </p:stCondLst>
                        </p:cTn>
                        <p:tgtEl>
                          <p:spTgt spid="87"/>
                        </p:tgtEl>
                        <p:attrNameLst>
                          <p:attrName>style.visibility</p:attrName>
                        </p:attrNameLst>
                      </p:cBhvr>
                      <p:to>
                        <p:strVal val="visible"/>
                      </p:to>
                    </p:set>
                    <p:animEffect transition="in" filter="wipe(down)">
                      <p:cBhvr>
                        <p:cTn dur="500"/>
                        <p:tgtEl>
                          <p:spTgt spid="87"/>
                        </p:tgtEl>
                      </p:cBhvr>
                    </p:animEffect>
                  </p:childTnLst>
                </p:cTn>
              </p:par>
            </p:tnLst>
          </p:tmpl>
        </p:tmplLst>
      </p:bldP>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ockUp01">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grpSp>
        <p:nvGrpSpPr>
          <p:cNvPr id="31" name="Group 300"/>
          <p:cNvGrpSpPr/>
          <p:nvPr userDrawn="1"/>
        </p:nvGrpSpPr>
        <p:grpSpPr>
          <a:xfrm>
            <a:off x="612067" y="1872883"/>
            <a:ext cx="5176696" cy="2707424"/>
            <a:chOff x="2844800" y="1304396"/>
            <a:chExt cx="2803525" cy="1466250"/>
          </a:xfrm>
        </p:grpSpPr>
        <p:grpSp>
          <p:nvGrpSpPr>
            <p:cNvPr id="32" name="Group 44"/>
            <p:cNvGrpSpPr/>
            <p:nvPr/>
          </p:nvGrpSpPr>
          <p:grpSpPr>
            <a:xfrm>
              <a:off x="3209925" y="1304396"/>
              <a:ext cx="2073275" cy="1397000"/>
              <a:chOff x="4843457" y="992546"/>
              <a:chExt cx="2073275" cy="1397000"/>
            </a:xfrm>
          </p:grpSpPr>
          <p:sp>
            <p:nvSpPr>
              <p:cNvPr id="37" name="Freeform 12"/>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38" name="Rectangle 13"/>
              <p:cNvSpPr>
                <a:spLocks noChangeArrowheads="1"/>
              </p:cNvSpPr>
              <p:nvPr/>
            </p:nvSpPr>
            <p:spPr bwMode="auto">
              <a:xfrm>
                <a:off x="4926007" y="1068746"/>
                <a:ext cx="1914525" cy="1181100"/>
              </a:xfrm>
              <a:prstGeom prst="rect">
                <a:avLst/>
              </a:prstGeom>
              <a:solidFill>
                <a:schemeClr val="bg1"/>
              </a:solidFill>
              <a:ln w="9525">
                <a:noFill/>
                <a:miter lim="800000"/>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39" name="Freeform 21"/>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grpSp>
        <p:grpSp>
          <p:nvGrpSpPr>
            <p:cNvPr id="33" name="Group 43"/>
            <p:cNvGrpSpPr/>
            <p:nvPr/>
          </p:nvGrpSpPr>
          <p:grpSpPr>
            <a:xfrm>
              <a:off x="2844800" y="2648409"/>
              <a:ext cx="2803525" cy="122237"/>
              <a:chOff x="4462463" y="2425701"/>
              <a:chExt cx="2803525" cy="122237"/>
            </a:xfrm>
          </p:grpSpPr>
          <p:sp>
            <p:nvSpPr>
              <p:cNvPr id="34" name="Freeform 15"/>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35" name="Freeform 16"/>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36" name="Freeform 31"/>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grpSp>
      </p:grpSp>
      <p:sp>
        <p:nvSpPr>
          <p:cNvPr id="41" name="Picture Placeholder 7"/>
          <p:cNvSpPr>
            <a:spLocks noGrp="1"/>
          </p:cNvSpPr>
          <p:nvPr>
            <p:ph type="pic" sz="quarter" idx="10" hasCustomPrompt="1"/>
          </p:nvPr>
        </p:nvSpPr>
        <p:spPr>
          <a:xfrm>
            <a:off x="1438696" y="2013587"/>
            <a:ext cx="3535163" cy="2180896"/>
          </a:xfrm>
          <a:prstGeom prst="rect">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down)">
                                      <p:cBhvr>
                                        <p:cTn id="2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41"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19_Custom Layout">
    <p:spTree>
      <p:nvGrpSpPr>
        <p:cNvPr id="1" name=""/>
        <p:cNvGrpSpPr/>
        <p:nvPr/>
      </p:nvGrpSpPr>
      <p:grpSpPr>
        <a:xfrm>
          <a:off x="0" y="0"/>
          <a:ext cx="0" cy="0"/>
          <a:chOff x="0" y="0"/>
          <a:chExt cx="0" cy="0"/>
        </a:xfrm>
      </p:grpSpPr>
      <p:sp>
        <p:nvSpPr>
          <p:cNvPr id="34" name="图像"/>
          <p:cNvSpPr>
            <a:spLocks noGrp="1"/>
          </p:cNvSpPr>
          <p:nvPr>
            <p:ph type="pic" idx="13"/>
          </p:nvPr>
        </p:nvSpPr>
        <p:spPr>
          <a:xfrm>
            <a:off x="-1" y="3835401"/>
            <a:ext cx="12192001" cy="3022600"/>
          </a:xfrm>
          <a:prstGeom prst="rect">
            <a:avLst/>
          </a:prstGeom>
        </p:spPr>
        <p:txBody>
          <a:bodyPr lIns="91439" rIns="91439">
            <a:noAutofit/>
          </a:bodyPr>
          <a:lstStyle/>
          <a:p/>
        </p:txBody>
      </p:sp>
      <p:sp>
        <p:nvSpPr>
          <p:cNvPr id="35"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ockUp02">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grpSp>
        <p:nvGrpSpPr>
          <p:cNvPr id="18" name="Group 29"/>
          <p:cNvGrpSpPr/>
          <p:nvPr userDrawn="1"/>
        </p:nvGrpSpPr>
        <p:grpSpPr>
          <a:xfrm>
            <a:off x="5133752" y="1731349"/>
            <a:ext cx="1945525" cy="4155551"/>
            <a:chOff x="3205386" y="1562392"/>
            <a:chExt cx="1459144" cy="3116662"/>
          </a:xfrm>
          <a:effectLst/>
        </p:grpSpPr>
        <p:sp>
          <p:nvSpPr>
            <p:cNvPr id="19" name="Freeform 18"/>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1" name="Freeform 20"/>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2" name="Freeform 21"/>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3" name="Freeform 22"/>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4" name="Freeform 2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5" name="Freeform 2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sp>
        <p:nvSpPr>
          <p:cNvPr id="32" name="Picture Placeholder 7"/>
          <p:cNvSpPr>
            <a:spLocks noGrp="1"/>
          </p:cNvSpPr>
          <p:nvPr>
            <p:ph type="pic" sz="quarter" idx="10" hasCustomPrompt="1"/>
          </p:nvPr>
        </p:nvSpPr>
        <p:spPr>
          <a:xfrm>
            <a:off x="5268894" y="2303485"/>
            <a:ext cx="1675244" cy="3043737"/>
          </a:xfrm>
          <a:prstGeom prst="rect">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32" grpId="0"/>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MockUp02">
    <p:spTree>
      <p:nvGrpSpPr>
        <p:cNvPr id="1" name=""/>
        <p:cNvGrpSpPr/>
        <p:nvPr/>
      </p:nvGrpSpPr>
      <p:grpSpPr>
        <a:xfrm>
          <a:off x="0" y="0"/>
          <a:ext cx="0" cy="0"/>
          <a:chOff x="0" y="0"/>
          <a:chExt cx="0" cy="0"/>
        </a:xfrm>
      </p:grpSpPr>
      <p:sp>
        <p:nvSpPr>
          <p:cNvPr id="37" name="Rectangle 36"/>
          <p:cNvSpPr/>
          <p:nvPr userDrawn="1"/>
        </p:nvSpPr>
        <p:spPr>
          <a:xfrm>
            <a:off x="0" y="4365006"/>
            <a:ext cx="12192000" cy="2492993"/>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cxnSp>
        <p:nvCxnSpPr>
          <p:cNvPr id="38" name="Straight Line buttom"/>
          <p:cNvCxnSpPr/>
          <p:nvPr userDrawn="1"/>
        </p:nvCxnSpPr>
        <p:spPr>
          <a:xfrm>
            <a:off x="0" y="4365005"/>
            <a:ext cx="12192000"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8" name="Group 17"/>
          <p:cNvGrpSpPr/>
          <p:nvPr userDrawn="1"/>
        </p:nvGrpSpPr>
        <p:grpSpPr>
          <a:xfrm>
            <a:off x="4438652" y="1934377"/>
            <a:ext cx="3403643" cy="2708115"/>
            <a:chOff x="2094899" y="1081795"/>
            <a:chExt cx="4400683" cy="3501414"/>
          </a:xfrm>
        </p:grpSpPr>
        <p:sp>
          <p:nvSpPr>
            <p:cNvPr id="20" name="Rectangle 19"/>
            <p:cNvSpPr/>
            <p:nvPr/>
          </p:nvSpPr>
          <p:spPr>
            <a:xfrm>
              <a:off x="2261198" y="1247618"/>
              <a:ext cx="4081379" cy="2259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rtl="1" hangingPunct="1"/>
              <a:endParaRPr lang="en-US" sz="2665" kern="1200" dirty="0">
                <a:solidFill>
                  <a:srgbClr val="FFFFFF"/>
                </a:solidFill>
              </a:endParaRPr>
            </a:p>
          </p:txBody>
        </p:sp>
        <p:sp>
          <p:nvSpPr>
            <p:cNvPr id="31"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algn="r" defTabSz="1375410" rtl="1" hangingPunct="1"/>
              <a:endParaRPr lang="en-US" sz="2665" kern="1200" dirty="0">
                <a:solidFill>
                  <a:srgbClr val="FFFFFF"/>
                </a:solidFill>
              </a:endParaRPr>
            </a:p>
          </p:txBody>
        </p:sp>
        <p:sp>
          <p:nvSpPr>
            <p:cNvPr id="33" name="Freeform 23"/>
            <p:cNvSpPr/>
            <p:nvPr/>
          </p:nvSpPr>
          <p:spPr bwMode="auto">
            <a:xfrm>
              <a:off x="2311744" y="1247618"/>
              <a:ext cx="3979748" cy="2259869"/>
            </a:xfrm>
            <a:custGeom>
              <a:avLst/>
              <a:gdLst/>
              <a:ahLst/>
              <a:cxnLst>
                <a:cxn ang="0">
                  <a:pos x="1872" y="0"/>
                </a:cxn>
                <a:cxn ang="0">
                  <a:pos x="0" y="0"/>
                </a:cxn>
                <a:cxn ang="0">
                  <a:pos x="1872" y="1063"/>
                </a:cxn>
                <a:cxn ang="0">
                  <a:pos x="1872" y="0"/>
                </a:cxn>
              </a:cxnLst>
              <a:rect l="0" t="0" r="r" b="b"/>
              <a:pathLst>
                <a:path w="1872" h="1063">
                  <a:moveTo>
                    <a:pt x="1872" y="0"/>
                  </a:moveTo>
                  <a:lnTo>
                    <a:pt x="0" y="0"/>
                  </a:lnTo>
                  <a:lnTo>
                    <a:pt x="1872" y="1063"/>
                  </a:lnTo>
                  <a:lnTo>
                    <a:pt x="1872" y="0"/>
                  </a:lnTo>
                  <a:close/>
                </a:path>
              </a:pathLst>
            </a:custGeom>
            <a:solidFill>
              <a:srgbClr val="FFFFFF">
                <a:alpha val="16000"/>
              </a:srgbClr>
            </a:solidFill>
            <a:ln w="9525">
              <a:noFill/>
              <a:round/>
            </a:ln>
          </p:spPr>
          <p:txBody>
            <a:bodyPr vert="horz" wrap="square" lIns="91440" tIns="45720" rIns="91440" bIns="45720" numCol="1" anchor="t" anchorCtr="0" compatLnSpc="1"/>
            <a:lstStyle/>
            <a:p>
              <a:pPr algn="r" defTabSz="1375410" rtl="1" hangingPunct="1"/>
              <a:endParaRPr lang="en-US" sz="2665" kern="1200" dirty="0">
                <a:solidFill>
                  <a:srgbClr val="FFFFFF"/>
                </a:solidFill>
              </a:endParaRPr>
            </a:p>
          </p:txBody>
        </p:sp>
        <p:sp>
          <p:nvSpPr>
            <p:cNvPr id="34" name="Freeform 27"/>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ln>
          </p:spPr>
          <p:txBody>
            <a:bodyPr vert="horz" wrap="square" lIns="91440" tIns="45720" rIns="91440" bIns="45720" numCol="1" anchor="t" anchorCtr="0" compatLnSpc="1"/>
            <a:lstStyle/>
            <a:p>
              <a:pPr algn="r" defTabSz="1375410" rtl="1" hangingPunct="1"/>
              <a:r>
                <a:rPr lang="en-US" sz="2665" kern="1200" dirty="0" smtClean="0">
                  <a:solidFill>
                    <a:srgbClr val="FFFFFF"/>
                  </a:solidFill>
                </a:rPr>
                <a:t> </a:t>
              </a:r>
              <a:endParaRPr lang="en-US" sz="2665" kern="1200" dirty="0">
                <a:solidFill>
                  <a:srgbClr val="FFFFFF"/>
                </a:solidFill>
              </a:endParaRPr>
            </a:p>
          </p:txBody>
        </p:sp>
        <p:sp>
          <p:nvSpPr>
            <p:cNvPr id="35" name="Freeform 29"/>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pPr algn="r" defTabSz="1375410" rtl="1" hangingPunct="1"/>
              <a:endParaRPr lang="en-US" sz="2665" kern="1200" dirty="0">
                <a:solidFill>
                  <a:srgbClr val="FFFFFF"/>
                </a:solidFill>
              </a:endParaRPr>
            </a:p>
          </p:txBody>
        </p:sp>
      </p:grpSp>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36" name="Picture Placeholder 7"/>
          <p:cNvSpPr>
            <a:spLocks noGrp="1"/>
          </p:cNvSpPr>
          <p:nvPr>
            <p:ph type="pic" sz="quarter" idx="10" hasCustomPrompt="1"/>
          </p:nvPr>
        </p:nvSpPr>
        <p:spPr>
          <a:xfrm>
            <a:off x="4593535" y="2062632"/>
            <a:ext cx="3090911" cy="1747861"/>
          </a:xfrm>
          <a:prstGeom prst="rect">
            <a:avLst/>
          </a:prstGeom>
          <a:ln>
            <a:noFill/>
          </a:ln>
        </p:spPr>
        <p:txBody>
          <a:bodyPr tIns="0" bIns="27432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down)">
                                      <p:cBhvr>
                                        <p:cTn id="20" dur="500"/>
                                        <p:tgtEl>
                                          <p:spTgt spid="36"/>
                                        </p:tgtEl>
                                      </p:cBhvr>
                                    </p:animEffect>
                                  </p:childTnLst>
                                </p:cTn>
                              </p:par>
                            </p:childTnLst>
                          </p:cTn>
                        </p:par>
                        <p:par>
                          <p:cTn id="21" fill="hold">
                            <p:stCondLst>
                              <p:cond delay="20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ppt_x"/>
                                          </p:val>
                                        </p:tav>
                                        <p:tav tm="100000">
                                          <p:val>
                                            <p:strVal val="#ppt_x"/>
                                          </p:val>
                                        </p:tav>
                                      </p:tavLst>
                                    </p:anim>
                                    <p:anim calcmode="lin" valueType="num">
                                      <p:cBhvr additive="base">
                                        <p:cTn id="25" dur="500" fill="hold"/>
                                        <p:tgtEl>
                                          <p:spTgt spid="37"/>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3" presetClass="entr" presetSubtype="16"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plus(in)">
                                      <p:cBhvr>
                                        <p:cTn id="2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36"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MockUp4">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cxnSp>
        <p:nvCxnSpPr>
          <p:cNvPr id="18" name="Straight Line buttom"/>
          <p:cNvCxnSpPr/>
          <p:nvPr userDrawn="1"/>
        </p:nvCxnSpPr>
        <p:spPr>
          <a:xfrm>
            <a:off x="0" y="4363412"/>
            <a:ext cx="12192000"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0" name="Rectangle 19"/>
          <p:cNvSpPr/>
          <p:nvPr userDrawn="1"/>
        </p:nvSpPr>
        <p:spPr>
          <a:xfrm>
            <a:off x="0" y="4365006"/>
            <a:ext cx="12192000" cy="24929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nvGrpSpPr>
          <p:cNvPr id="31" name="Group 29"/>
          <p:cNvGrpSpPr/>
          <p:nvPr userDrawn="1"/>
        </p:nvGrpSpPr>
        <p:grpSpPr>
          <a:xfrm>
            <a:off x="903452" y="1431958"/>
            <a:ext cx="2196983" cy="4642471"/>
            <a:chOff x="3189614" y="1562392"/>
            <a:chExt cx="1474916" cy="3116662"/>
          </a:xfrm>
          <a:effectLst/>
        </p:grpSpPr>
        <p:sp>
          <p:nvSpPr>
            <p:cNvPr id="33" name="Freeform 32"/>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nvGrpSpPr>
            <p:cNvPr id="34" name="Group 20"/>
            <p:cNvGrpSpPr/>
            <p:nvPr/>
          </p:nvGrpSpPr>
          <p:grpSpPr>
            <a:xfrm>
              <a:off x="3189738" y="1991495"/>
              <a:ext cx="23663" cy="645898"/>
              <a:chOff x="3392428" y="1951545"/>
              <a:chExt cx="27432" cy="735419"/>
            </a:xfrm>
          </p:grpSpPr>
          <p:sp>
            <p:nvSpPr>
              <p:cNvPr id="40" name="Rectangle 39"/>
              <p:cNvSpPr/>
              <p:nvPr/>
            </p:nvSpPr>
            <p:spPr>
              <a:xfrm>
                <a:off x="3392428" y="1951545"/>
                <a:ext cx="18288" cy="17282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41" name="Rectangle 40"/>
              <p:cNvSpPr/>
              <p:nvPr/>
            </p:nvSpPr>
            <p:spPr>
              <a:xfrm>
                <a:off x="3401572" y="2289545"/>
                <a:ext cx="18288" cy="11887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42" name="Rectangle 41"/>
              <p:cNvSpPr/>
              <p:nvPr/>
            </p:nvSpPr>
            <p:spPr>
              <a:xfrm>
                <a:off x="3401572" y="2568092"/>
                <a:ext cx="18288" cy="11887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sp>
          <p:nvSpPr>
            <p:cNvPr id="35" name="Freeform 34"/>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6" name="Freeform 35"/>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7" name="Freeform 36"/>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8" name="Freeform 37"/>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9" name="Freeform 38"/>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pic>
        <p:nvPicPr>
          <p:cNvPr id="44" name="Picture 43" descr="shadow.png"/>
          <p:cNvPicPr>
            <a:picLocks noChangeAspect="1"/>
          </p:cNvPicPr>
          <p:nvPr userDrawn="1"/>
        </p:nvPicPr>
        <p:blipFill>
          <a:blip r:embed="rId2" cstate="print">
            <a:biLevel thresh="50000"/>
          </a:blip>
          <a:stretch>
            <a:fillRect/>
          </a:stretch>
        </p:blipFill>
        <p:spPr>
          <a:xfrm>
            <a:off x="501393" y="6074429"/>
            <a:ext cx="3094309" cy="317500"/>
          </a:xfrm>
          <a:prstGeom prst="rect">
            <a:avLst/>
          </a:prstGeom>
        </p:spPr>
      </p:pic>
      <p:sp>
        <p:nvSpPr>
          <p:cNvPr id="45" name="Picture Placeholder 7"/>
          <p:cNvSpPr>
            <a:spLocks noGrp="1"/>
          </p:cNvSpPr>
          <p:nvPr>
            <p:ph type="pic" sz="quarter" idx="10" hasCustomPrompt="1"/>
          </p:nvPr>
        </p:nvSpPr>
        <p:spPr>
          <a:xfrm>
            <a:off x="1077921" y="2085073"/>
            <a:ext cx="1871539" cy="3386444"/>
          </a:xfrm>
          <a:prstGeom prst="rect">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3" presetClass="entr" presetSubtype="16"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plus(in)">
                                      <p:cBhvr>
                                        <p:cTn id="20" dur="500"/>
                                        <p:tgtEl>
                                          <p:spTgt spid="18"/>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ppt_x"/>
                                          </p:val>
                                        </p:tav>
                                        <p:tav tm="100000">
                                          <p:val>
                                            <p:strVal val="#ppt_x"/>
                                          </p:val>
                                        </p:tav>
                                      </p:tavLst>
                                    </p:anim>
                                    <p:anim calcmode="lin" valueType="num">
                                      <p:cBhvr additive="base">
                                        <p:cTn id="25" dur="500" fill="hold"/>
                                        <p:tgtEl>
                                          <p:spTgt spid="31"/>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accel="50000" decel="50000"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ppt_x"/>
                                          </p:val>
                                        </p:tav>
                                        <p:tav tm="100000">
                                          <p:val>
                                            <p:strVal val="#ppt_x"/>
                                          </p:val>
                                        </p:tav>
                                      </p:tavLst>
                                    </p:anim>
                                    <p:anim calcmode="lin" valueType="num">
                                      <p:cBhvr additive="base">
                                        <p:cTn id="30" dur="500" fill="hold"/>
                                        <p:tgtEl>
                                          <p:spTgt spid="44"/>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20" grpId="0" animBg="1"/>
      <p:bldP spid="45"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MockUp5">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grpSp>
        <p:nvGrpSpPr>
          <p:cNvPr id="21" name="Group 20"/>
          <p:cNvGrpSpPr/>
          <p:nvPr userDrawn="1"/>
        </p:nvGrpSpPr>
        <p:grpSpPr>
          <a:xfrm>
            <a:off x="5558336" y="1602393"/>
            <a:ext cx="5867577" cy="4668552"/>
            <a:chOff x="2094899" y="1081795"/>
            <a:chExt cx="4400683" cy="3501414"/>
          </a:xfrm>
        </p:grpSpPr>
        <p:sp>
          <p:nvSpPr>
            <p:cNvPr id="22" name="Rectangle 21"/>
            <p:cNvSpPr/>
            <p:nvPr/>
          </p:nvSpPr>
          <p:spPr>
            <a:xfrm>
              <a:off x="2261198" y="1247618"/>
              <a:ext cx="4081379" cy="2259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3"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24" name="Freeform 23"/>
            <p:cNvSpPr/>
            <p:nvPr/>
          </p:nvSpPr>
          <p:spPr bwMode="auto">
            <a:xfrm>
              <a:off x="2311744" y="1247618"/>
              <a:ext cx="3979748" cy="2259869"/>
            </a:xfrm>
            <a:custGeom>
              <a:avLst/>
              <a:gdLst/>
              <a:ahLst/>
              <a:cxnLst>
                <a:cxn ang="0">
                  <a:pos x="1872" y="0"/>
                </a:cxn>
                <a:cxn ang="0">
                  <a:pos x="0" y="0"/>
                </a:cxn>
                <a:cxn ang="0">
                  <a:pos x="1872" y="1063"/>
                </a:cxn>
                <a:cxn ang="0">
                  <a:pos x="1872" y="0"/>
                </a:cxn>
              </a:cxnLst>
              <a:rect l="0" t="0" r="r" b="b"/>
              <a:pathLst>
                <a:path w="1872" h="1063">
                  <a:moveTo>
                    <a:pt x="1872" y="0"/>
                  </a:moveTo>
                  <a:lnTo>
                    <a:pt x="0" y="0"/>
                  </a:lnTo>
                  <a:lnTo>
                    <a:pt x="1872" y="1063"/>
                  </a:lnTo>
                  <a:lnTo>
                    <a:pt x="1872" y="0"/>
                  </a:lnTo>
                  <a:close/>
                </a:path>
              </a:pathLst>
            </a:custGeom>
            <a:solidFill>
              <a:srgbClr val="FFFFFF">
                <a:alpha val="16000"/>
              </a:srgbClr>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25" name="Freeform 27"/>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ln>
          </p:spPr>
          <p:txBody>
            <a:bodyPr vert="horz" wrap="square" lIns="91440" tIns="45720" rIns="91440" bIns="45720" numCol="1" anchor="t" anchorCtr="0" compatLnSpc="1"/>
            <a:lstStyle/>
            <a:p>
              <a:pPr defTabSz="1375410" hangingPunct="1"/>
              <a:r>
                <a:rPr lang="en-US" sz="2665" kern="1200" dirty="0" smtClean="0">
                  <a:solidFill>
                    <a:srgbClr val="FFFFFF"/>
                  </a:solidFill>
                </a:rPr>
                <a:t> </a:t>
              </a:r>
              <a:endParaRPr lang="en-US" sz="2665" kern="1200" dirty="0">
                <a:solidFill>
                  <a:srgbClr val="FFFFFF"/>
                </a:solidFill>
              </a:endParaRPr>
            </a:p>
          </p:txBody>
        </p:sp>
        <p:sp>
          <p:nvSpPr>
            <p:cNvPr id="26" name="Freeform 29"/>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grpSp>
      <p:sp>
        <p:nvSpPr>
          <p:cNvPr id="27" name="Picture Placeholder 7"/>
          <p:cNvSpPr>
            <a:spLocks noGrp="1"/>
          </p:cNvSpPr>
          <p:nvPr>
            <p:ph type="pic" sz="quarter" idx="10" hasCustomPrompt="1"/>
          </p:nvPr>
        </p:nvSpPr>
        <p:spPr>
          <a:xfrm>
            <a:off x="5808961" y="1823491"/>
            <a:ext cx="5344831" cy="3013159"/>
          </a:xfrm>
          <a:prstGeom prst="rect">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27"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MockUp6">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grpSp>
        <p:nvGrpSpPr>
          <p:cNvPr id="13" name="Group 12"/>
          <p:cNvGrpSpPr/>
          <p:nvPr userDrawn="1"/>
        </p:nvGrpSpPr>
        <p:grpSpPr>
          <a:xfrm>
            <a:off x="3878174" y="1674245"/>
            <a:ext cx="4435653" cy="5748840"/>
            <a:chOff x="2908630" y="1255684"/>
            <a:chExt cx="3326740" cy="4311630"/>
          </a:xfrm>
        </p:grpSpPr>
        <p:grpSp>
          <p:nvGrpSpPr>
            <p:cNvPr id="14" name="Group 66"/>
            <p:cNvGrpSpPr/>
            <p:nvPr/>
          </p:nvGrpSpPr>
          <p:grpSpPr>
            <a:xfrm>
              <a:off x="2908630" y="1255684"/>
              <a:ext cx="3326740" cy="4311630"/>
              <a:chOff x="1208088" y="2017712"/>
              <a:chExt cx="1206500" cy="1563688"/>
            </a:xfrm>
          </p:grpSpPr>
          <p:sp>
            <p:nvSpPr>
              <p:cNvPr id="18" name="Rectangle 6"/>
              <p:cNvSpPr>
                <a:spLocks noChangeArrowheads="1"/>
              </p:cNvSpPr>
              <p:nvPr/>
            </p:nvSpPr>
            <p:spPr bwMode="auto">
              <a:xfrm>
                <a:off x="1319213" y="2152650"/>
                <a:ext cx="969963" cy="1296988"/>
              </a:xfrm>
              <a:prstGeom prst="rect">
                <a:avLst/>
              </a:prstGeom>
              <a:solidFill>
                <a:schemeClr val="bg1"/>
              </a:solidFill>
              <a:ln w="9525">
                <a:noFill/>
                <a:miter lim="800000"/>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19" name="Rectangle 7"/>
              <p:cNvSpPr>
                <a:spLocks noChangeArrowheads="1"/>
              </p:cNvSpPr>
              <p:nvPr/>
            </p:nvSpPr>
            <p:spPr bwMode="auto">
              <a:xfrm>
                <a:off x="1319213" y="2152650"/>
                <a:ext cx="969963" cy="1296988"/>
              </a:xfrm>
              <a:prstGeom prst="rect">
                <a:avLst/>
              </a:prstGeom>
              <a:noFill/>
              <a:ln w="9525">
                <a:noFill/>
                <a:miter lim="800000"/>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20" name="Freeform 8"/>
              <p:cNvSpPr>
                <a:spLocks noEditPoints="1"/>
              </p:cNvSpPr>
              <p:nvPr/>
            </p:nvSpPr>
            <p:spPr bwMode="auto">
              <a:xfrm>
                <a:off x="1208088" y="2017712"/>
                <a:ext cx="1206500" cy="1563688"/>
              </a:xfrm>
              <a:custGeom>
                <a:avLst/>
                <a:gdLst/>
                <a:ahLst/>
                <a:cxnLst>
                  <a:cxn ang="0">
                    <a:pos x="666" y="35"/>
                  </a:cxn>
                  <a:cxn ang="0">
                    <a:pos x="631" y="0"/>
                  </a:cxn>
                  <a:cxn ang="0">
                    <a:pos x="34" y="0"/>
                  </a:cxn>
                  <a:cxn ang="0">
                    <a:pos x="0" y="35"/>
                  </a:cxn>
                  <a:cxn ang="0">
                    <a:pos x="0" y="829"/>
                  </a:cxn>
                  <a:cxn ang="0">
                    <a:pos x="34" y="864"/>
                  </a:cxn>
                  <a:cxn ang="0">
                    <a:pos x="631" y="864"/>
                  </a:cxn>
                  <a:cxn ang="0">
                    <a:pos x="666" y="829"/>
                  </a:cxn>
                  <a:cxn ang="0">
                    <a:pos x="666" y="35"/>
                  </a:cxn>
                  <a:cxn ang="0">
                    <a:pos x="597" y="791"/>
                  </a:cxn>
                  <a:cxn ang="0">
                    <a:pos x="66" y="791"/>
                  </a:cxn>
                  <a:cxn ang="0">
                    <a:pos x="66" y="76"/>
                  </a:cxn>
                  <a:cxn ang="0">
                    <a:pos x="597" y="76"/>
                  </a:cxn>
                  <a:cxn ang="0">
                    <a:pos x="597" y="791"/>
                  </a:cxn>
                </a:cxnLst>
                <a:rect l="0" t="0" r="r" b="b"/>
                <a:pathLst>
                  <a:path w="666" h="864">
                    <a:moveTo>
                      <a:pt x="666" y="35"/>
                    </a:moveTo>
                    <a:cubicBezTo>
                      <a:pt x="666" y="16"/>
                      <a:pt x="650" y="0"/>
                      <a:pt x="631" y="0"/>
                    </a:cubicBezTo>
                    <a:cubicBezTo>
                      <a:pt x="34" y="0"/>
                      <a:pt x="34" y="0"/>
                      <a:pt x="34" y="0"/>
                    </a:cubicBezTo>
                    <a:cubicBezTo>
                      <a:pt x="15" y="0"/>
                      <a:pt x="0" y="16"/>
                      <a:pt x="0" y="35"/>
                    </a:cubicBezTo>
                    <a:cubicBezTo>
                      <a:pt x="0" y="829"/>
                      <a:pt x="0" y="829"/>
                      <a:pt x="0" y="829"/>
                    </a:cubicBezTo>
                    <a:cubicBezTo>
                      <a:pt x="0" y="849"/>
                      <a:pt x="15" y="864"/>
                      <a:pt x="34" y="864"/>
                    </a:cubicBezTo>
                    <a:cubicBezTo>
                      <a:pt x="631" y="864"/>
                      <a:pt x="631" y="864"/>
                      <a:pt x="631" y="864"/>
                    </a:cubicBezTo>
                    <a:cubicBezTo>
                      <a:pt x="650" y="864"/>
                      <a:pt x="666" y="849"/>
                      <a:pt x="666" y="829"/>
                    </a:cubicBezTo>
                    <a:cubicBezTo>
                      <a:pt x="666" y="35"/>
                      <a:pt x="666" y="35"/>
                      <a:pt x="666" y="35"/>
                    </a:cubicBezTo>
                    <a:moveTo>
                      <a:pt x="597" y="791"/>
                    </a:moveTo>
                    <a:cubicBezTo>
                      <a:pt x="66" y="791"/>
                      <a:pt x="66" y="791"/>
                      <a:pt x="66" y="791"/>
                    </a:cubicBezTo>
                    <a:cubicBezTo>
                      <a:pt x="66" y="76"/>
                      <a:pt x="66" y="76"/>
                      <a:pt x="66" y="76"/>
                    </a:cubicBezTo>
                    <a:cubicBezTo>
                      <a:pt x="597" y="76"/>
                      <a:pt x="597" y="76"/>
                      <a:pt x="597" y="76"/>
                    </a:cubicBezTo>
                    <a:cubicBezTo>
                      <a:pt x="597" y="791"/>
                      <a:pt x="597" y="791"/>
                      <a:pt x="597" y="791"/>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grpSp>
        <p:sp>
          <p:nvSpPr>
            <p:cNvPr id="15" name="Oval 14"/>
            <p:cNvSpPr/>
            <p:nvPr/>
          </p:nvSpPr>
          <p:spPr>
            <a:xfrm>
              <a:off x="4471627" y="1357124"/>
              <a:ext cx="200746" cy="20074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sp>
        <p:nvSpPr>
          <p:cNvPr id="28" name="Picture Placeholder 7"/>
          <p:cNvSpPr>
            <a:spLocks noGrp="1"/>
          </p:cNvSpPr>
          <p:nvPr>
            <p:ph type="pic" sz="quarter" idx="10" hasCustomPrompt="1"/>
          </p:nvPr>
        </p:nvSpPr>
        <p:spPr>
          <a:xfrm>
            <a:off x="4286721" y="2170340"/>
            <a:ext cx="3566033" cy="4768328"/>
          </a:xfrm>
          <a:prstGeom prst="rect">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28"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ockUp7">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7"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
        <p:nvSpPr>
          <p:cNvPr id="29" name="Round Same Side Corner Rectangle 28"/>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30" name="Slide Number Placeholder 4"/>
          <p:cNvSpPr>
            <a:spLocks noGrp="1"/>
          </p:cNvSpPr>
          <p:nvPr>
            <p:ph type="sldNum" sz="quarter" idx="14"/>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grpSp>
        <p:nvGrpSpPr>
          <p:cNvPr id="41" name="Group 300"/>
          <p:cNvGrpSpPr/>
          <p:nvPr userDrawn="1"/>
        </p:nvGrpSpPr>
        <p:grpSpPr>
          <a:xfrm>
            <a:off x="996304" y="1975549"/>
            <a:ext cx="5176696" cy="2707424"/>
            <a:chOff x="2844800" y="1304396"/>
            <a:chExt cx="2803525" cy="1466250"/>
          </a:xfrm>
        </p:grpSpPr>
        <p:grpSp>
          <p:nvGrpSpPr>
            <p:cNvPr id="42" name="Group 44"/>
            <p:cNvGrpSpPr/>
            <p:nvPr/>
          </p:nvGrpSpPr>
          <p:grpSpPr>
            <a:xfrm>
              <a:off x="3209925" y="1304396"/>
              <a:ext cx="2073275" cy="1397000"/>
              <a:chOff x="4843457" y="992546"/>
              <a:chExt cx="2073275" cy="1397000"/>
            </a:xfrm>
          </p:grpSpPr>
          <p:sp>
            <p:nvSpPr>
              <p:cNvPr id="47" name="Freeform 12"/>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48" name="Rectangle 13"/>
              <p:cNvSpPr>
                <a:spLocks noChangeArrowheads="1"/>
              </p:cNvSpPr>
              <p:nvPr/>
            </p:nvSpPr>
            <p:spPr bwMode="auto">
              <a:xfrm>
                <a:off x="4926007" y="1068746"/>
                <a:ext cx="1914525" cy="1181100"/>
              </a:xfrm>
              <a:prstGeom prst="rect">
                <a:avLst/>
              </a:prstGeom>
              <a:solidFill>
                <a:schemeClr val="bg1"/>
              </a:solidFill>
              <a:ln w="9525">
                <a:noFill/>
                <a:miter lim="800000"/>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49" name="Freeform 21"/>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grpSp>
        <p:grpSp>
          <p:nvGrpSpPr>
            <p:cNvPr id="43" name="Group 43"/>
            <p:cNvGrpSpPr/>
            <p:nvPr/>
          </p:nvGrpSpPr>
          <p:grpSpPr>
            <a:xfrm>
              <a:off x="2844800" y="2648409"/>
              <a:ext cx="2803525" cy="122237"/>
              <a:chOff x="4462463" y="2425701"/>
              <a:chExt cx="2803525" cy="122237"/>
            </a:xfrm>
          </p:grpSpPr>
          <p:sp>
            <p:nvSpPr>
              <p:cNvPr id="44" name="Freeform 15"/>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45" name="Freeform 16"/>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sp>
            <p:nvSpPr>
              <p:cNvPr id="46" name="Freeform 31"/>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ln>
            </p:spPr>
            <p:txBody>
              <a:bodyPr vert="horz" wrap="square" lIns="91440" tIns="45720" rIns="91440" bIns="45720" numCol="1" anchor="t" anchorCtr="0" compatLnSpc="1"/>
              <a:lstStyle/>
              <a:p>
                <a:pPr defTabSz="1375410" hangingPunct="1"/>
                <a:endParaRPr lang="en-US" sz="2665" kern="1200" dirty="0">
                  <a:solidFill>
                    <a:srgbClr val="FFFFFF"/>
                  </a:solidFill>
                </a:endParaRPr>
              </a:p>
            </p:txBody>
          </p:sp>
        </p:grpSp>
      </p:grpSp>
      <p:sp>
        <p:nvSpPr>
          <p:cNvPr id="50" name="Picture Placeholder 7"/>
          <p:cNvSpPr>
            <a:spLocks noGrp="1"/>
          </p:cNvSpPr>
          <p:nvPr>
            <p:ph type="pic" sz="quarter" idx="10" hasCustomPrompt="1"/>
          </p:nvPr>
        </p:nvSpPr>
        <p:spPr>
          <a:xfrm>
            <a:off x="1822933" y="2116253"/>
            <a:ext cx="3535163" cy="2180896"/>
          </a:xfrm>
          <a:prstGeom prst="rect">
            <a:avLst/>
          </a:prstGeom>
          <a:ln>
            <a:noFill/>
          </a:ln>
        </p:spPr>
        <p:txBody>
          <a:bodyPr bIns="45720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Effect transition="in" filter="fade">
                                      <p:cBhvr>
                                        <p:cTn id="17" dur="500"/>
                                        <p:tgtEl>
                                          <p:spTgt spid="41"/>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after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50" grpId="0"/>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26584" y="356628"/>
            <a:ext cx="7518400" cy="471365"/>
          </a:xfrm>
          <a:prstGeom prst="rect">
            <a:avLst/>
          </a:prstGeom>
        </p:spPr>
        <p:txBody>
          <a:bodyPr wrap="none" lIns="0" tIns="0" rIns="0" bIns="0" anchor="ctr">
            <a:noAutofit/>
          </a:bodyPr>
          <a:lstStyle>
            <a:lvl1pPr algn="l">
              <a:defRPr sz="3200"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1026584" y="825950"/>
            <a:ext cx="5486400" cy="267661"/>
          </a:xfrm>
          <a:prstGeom prst="rect">
            <a:avLst/>
          </a:prstGeom>
        </p:spPr>
        <p:txBody>
          <a:bodyPr wrap="none" lIns="0" tIns="0" rIns="0" bIns="0" anchor="ctr">
            <a:noAutofit/>
          </a:bodyPr>
          <a:lstStyle>
            <a:lvl1pPr marL="0" indent="0" algn="l">
              <a:buNone/>
              <a:defRPr sz="18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grpSp>
        <p:nvGrpSpPr>
          <p:cNvPr id="3" name="Group 7"/>
          <p:cNvGrpSpPr/>
          <p:nvPr userDrawn="1"/>
        </p:nvGrpSpPr>
        <p:grpSpPr>
          <a:xfrm>
            <a:off x="0" y="6731802"/>
            <a:ext cx="12192000" cy="126199"/>
            <a:chOff x="0" y="2573904"/>
            <a:chExt cx="8767278" cy="44695"/>
          </a:xfrm>
        </p:grpSpPr>
        <p:grpSp>
          <p:nvGrpSpPr>
            <p:cNvPr id="4" name="Group 43"/>
            <p:cNvGrpSpPr/>
            <p:nvPr/>
          </p:nvGrpSpPr>
          <p:grpSpPr>
            <a:xfrm>
              <a:off x="0" y="2573904"/>
              <a:ext cx="3752335" cy="44695"/>
              <a:chOff x="0" y="2573904"/>
              <a:chExt cx="3752335" cy="44695"/>
            </a:xfrm>
          </p:grpSpPr>
          <p:sp>
            <p:nvSpPr>
              <p:cNvPr id="18" name="Rectangle 17"/>
              <p:cNvSpPr/>
              <p:nvPr/>
            </p:nvSpPr>
            <p:spPr>
              <a:xfrm>
                <a:off x="0" y="2573904"/>
                <a:ext cx="1262608" cy="446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a:solidFill>
                    <a:srgbClr val="FFFFFF"/>
                  </a:solidFill>
                </a:endParaRPr>
              </a:p>
            </p:txBody>
          </p:sp>
          <p:sp>
            <p:nvSpPr>
              <p:cNvPr id="19" name="Rectangle 18"/>
              <p:cNvSpPr/>
              <p:nvPr/>
            </p:nvSpPr>
            <p:spPr>
              <a:xfrm>
                <a:off x="1262608" y="2573904"/>
                <a:ext cx="1262608" cy="44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20" name="Rectangle 19"/>
              <p:cNvSpPr/>
              <p:nvPr/>
            </p:nvSpPr>
            <p:spPr>
              <a:xfrm>
                <a:off x="2489727" y="2573904"/>
                <a:ext cx="1262608" cy="446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nvGrpSpPr>
            <p:cNvPr id="5" name="Group 44"/>
            <p:cNvGrpSpPr/>
            <p:nvPr/>
          </p:nvGrpSpPr>
          <p:grpSpPr>
            <a:xfrm>
              <a:off x="3752335" y="2573904"/>
              <a:ext cx="5014943" cy="44695"/>
              <a:chOff x="0" y="2573904"/>
              <a:chExt cx="5014943" cy="44695"/>
            </a:xfrm>
          </p:grpSpPr>
          <p:sp>
            <p:nvSpPr>
              <p:cNvPr id="12" name="Rectangle 11"/>
              <p:cNvSpPr/>
              <p:nvPr/>
            </p:nvSpPr>
            <p:spPr>
              <a:xfrm>
                <a:off x="0" y="2573904"/>
                <a:ext cx="1262608" cy="44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a:solidFill>
                    <a:srgbClr val="FFFFFF"/>
                  </a:solidFill>
                </a:endParaRPr>
              </a:p>
            </p:txBody>
          </p:sp>
          <p:sp>
            <p:nvSpPr>
              <p:cNvPr id="13" name="Rectangle 12"/>
              <p:cNvSpPr/>
              <p:nvPr/>
            </p:nvSpPr>
            <p:spPr>
              <a:xfrm>
                <a:off x="1262608" y="2573904"/>
                <a:ext cx="1262608" cy="446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14" name="Rectangle 13"/>
              <p:cNvSpPr/>
              <p:nvPr/>
            </p:nvSpPr>
            <p:spPr>
              <a:xfrm>
                <a:off x="2489727" y="2573904"/>
                <a:ext cx="1262608" cy="4469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16" name="Rectangle 15"/>
              <p:cNvSpPr/>
              <p:nvPr/>
            </p:nvSpPr>
            <p:spPr>
              <a:xfrm>
                <a:off x="3752335" y="2573904"/>
                <a:ext cx="1262608" cy="446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grpSp>
      </p:grpSp>
      <p:sp>
        <p:nvSpPr>
          <p:cNvPr id="31" name="Flowchart: Off-page Connector 30"/>
          <p:cNvSpPr/>
          <p:nvPr userDrawn="1"/>
        </p:nvSpPr>
        <p:spPr>
          <a:xfrm>
            <a:off x="11496242" y="317598"/>
            <a:ext cx="384047" cy="314532"/>
          </a:xfrm>
          <a:prstGeom prst="flowChartOffpageConnector">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solidFill>
            </a:endParaRPr>
          </a:p>
        </p:txBody>
      </p:sp>
      <p:sp>
        <p:nvSpPr>
          <p:cNvPr id="32" name="Slide Number Placeholder 4"/>
          <p:cNvSpPr>
            <a:spLocks noGrp="1"/>
          </p:cNvSpPr>
          <p:nvPr>
            <p:ph type="sldNum" sz="quarter" idx="12"/>
          </p:nvPr>
        </p:nvSpPr>
        <p:spPr>
          <a:xfrm>
            <a:off x="11389494" y="263969"/>
            <a:ext cx="610241" cy="366183"/>
          </a:xfrm>
          <a:prstGeom prst="rect">
            <a:avLst/>
          </a:prstGeom>
        </p:spPr>
        <p:txBody>
          <a:bodyPr anchor="ctr"/>
          <a:lstStyle>
            <a:lvl1pPr algn="ctr">
              <a:defRPr sz="1335" b="1">
                <a:solidFill>
                  <a:schemeClr val="bg1"/>
                </a:solidFill>
              </a:defRPr>
            </a:lvl1pPr>
          </a:lstStyle>
          <a:p>
            <a:pPr defTabSz="1375410" hangingPunct="1"/>
            <a:fld id="{C136B7D2-B98C-44FD-8D04-7EC62A564975}" type="slidenum">
              <a:rPr lang="en-US" kern="1200" smtClean="0">
                <a:solidFill>
                  <a:srgbClr val="FFFFFF"/>
                </a:solidFill>
              </a:rPr>
            </a:fld>
            <a:endParaRPr lang="en-US" kern="1200" dirty="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fade">
                                      <p:cBhvr>
                                        <p:cTn id="11"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内容与标题">
    <p:bg>
      <p:bgPr>
        <a:gradFill>
          <a:gsLst>
            <a:gs pos="0">
              <a:srgbClr val="053951"/>
            </a:gs>
            <a:gs pos="90000">
              <a:srgbClr val="000F1E"/>
            </a:gs>
          </a:gsLst>
          <a:lin ang="5400000" scaled="1"/>
        </a:gradFill>
        <a:effectLst/>
      </p:bgPr>
    </p:bg>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3_Custom Layout">
    <p:spTree>
      <p:nvGrpSpPr>
        <p:cNvPr id="1" name=""/>
        <p:cNvGrpSpPr/>
        <p:nvPr/>
      </p:nvGrpSpPr>
      <p:grpSpPr>
        <a:xfrm>
          <a:off x="0" y="0"/>
          <a:ext cx="0" cy="0"/>
          <a:chOff x="0" y="0"/>
          <a:chExt cx="0" cy="0"/>
        </a:xfrm>
      </p:grpSpPr>
      <p:sp>
        <p:nvSpPr>
          <p:cNvPr id="50" name="图像"/>
          <p:cNvSpPr>
            <a:spLocks noGrp="1"/>
          </p:cNvSpPr>
          <p:nvPr>
            <p:ph type="pic" idx="13"/>
          </p:nvPr>
        </p:nvSpPr>
        <p:spPr>
          <a:xfrm>
            <a:off x="-1" y="0"/>
            <a:ext cx="5206740" cy="6858000"/>
          </a:xfrm>
          <a:prstGeom prst="rect">
            <a:avLst/>
          </a:prstGeom>
        </p:spPr>
        <p:txBody>
          <a:bodyPr lIns="91439" rIns="91439">
            <a:noAutofit/>
          </a:bodyPr>
          <a:lstStyle/>
          <a:p/>
        </p:txBody>
      </p:sp>
      <p:sp>
        <p:nvSpPr>
          <p:cNvPr id="51" name="幻灯片编号"/>
          <p:cNvSpPr txBox="1">
            <a:spLocks noGrp="1"/>
          </p:cNvSpPr>
          <p:nvPr>
            <p:ph type="sldNum" sz="quarter" idx="2"/>
          </p:nvPr>
        </p:nvSpPr>
        <p:spPr>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36800" y="516467"/>
            <a:ext cx="7518400" cy="471365"/>
          </a:xfrm>
          <a:prstGeom prst="rect">
            <a:avLst/>
          </a:prstGeom>
        </p:spPr>
        <p:txBody>
          <a:bodyPr wrap="none" lIns="0" tIns="0" rIns="0" bIns="0" anchor="ctr">
            <a:noAutofit/>
          </a:bodyPr>
          <a:lstStyle>
            <a:lvl1pPr algn="ctr">
              <a:defRPr sz="2665"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352800" y="985788"/>
            <a:ext cx="5486400" cy="267661"/>
          </a:xfrm>
          <a:prstGeom prst="rect">
            <a:avLst/>
          </a:prstGeom>
        </p:spPr>
        <p:txBody>
          <a:bodyPr wrap="none" lIns="0" tIns="0" rIns="0" bIns="0" anchor="ctr">
            <a:noAutofit/>
          </a:bodyPr>
          <a:lstStyle>
            <a:lvl1pPr marL="0" indent="0" algn="ctr">
              <a:buNone/>
              <a:defRPr sz="1465" b="1" baseline="0">
                <a:solidFill>
                  <a:schemeClr val="bg1">
                    <a:lumMod val="75000"/>
                  </a:schemeClr>
                </a:solidFill>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Subtext Goes Here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fade">
                                      <p:cBhvr>
                                        <p:cTn id="11"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Free Blank With Footer">
    <p:spTree>
      <p:nvGrpSpPr>
        <p:cNvPr id="1" name=""/>
        <p:cNvGrpSpPr/>
        <p:nvPr/>
      </p:nvGrpSpPr>
      <p:grpSpPr>
        <a:xfrm>
          <a:off x="0" y="0"/>
          <a:ext cx="0" cy="0"/>
          <a:chOff x="0" y="0"/>
          <a:chExt cx="0" cy="0"/>
        </a:xfrm>
      </p:grpSpPr>
      <p:sp>
        <p:nvSpPr>
          <p:cNvPr id="4" name="Round Same Side Corner Rectangle 3"/>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5"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Pic">
    <p:spTree>
      <p:nvGrpSpPr>
        <p:cNvPr id="1" name=""/>
        <p:cNvGrpSpPr/>
        <p:nvPr/>
      </p:nvGrpSpPr>
      <p:grpSpPr>
        <a:xfrm>
          <a:off x="0" y="0"/>
          <a:ext cx="0" cy="0"/>
          <a:chOff x="0" y="0"/>
          <a:chExt cx="0" cy="0"/>
        </a:xfrm>
      </p:grpSpPr>
      <p:sp>
        <p:nvSpPr>
          <p:cNvPr id="2" name="Picture Placeholder 7"/>
          <p:cNvSpPr>
            <a:spLocks noGrp="1"/>
          </p:cNvSpPr>
          <p:nvPr>
            <p:ph type="pic" sz="quarter" idx="10" hasCustomPrompt="1"/>
          </p:nvPr>
        </p:nvSpPr>
        <p:spPr>
          <a:xfrm>
            <a:off x="0" y="1"/>
            <a:ext cx="12192000" cy="6857999"/>
          </a:xfrm>
          <a:prstGeom prst="rect">
            <a:avLst/>
          </a:prstGeom>
          <a:ln>
            <a:noFill/>
          </a:ln>
        </p:spPr>
        <p:txBody>
          <a:bodyPr bIns="457200" anchor="b"/>
          <a:lstStyle>
            <a:lvl1pPr algn="ctr">
              <a:buNone/>
              <a:defRPr sz="1600">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00">
    <p:spTree>
      <p:nvGrpSpPr>
        <p:cNvPr id="1" name=""/>
        <p:cNvGrpSpPr/>
        <p:nvPr/>
      </p:nvGrpSpPr>
      <p:grpSpPr>
        <a:xfrm>
          <a:off x="0" y="0"/>
          <a:ext cx="0" cy="0"/>
          <a:chOff x="0" y="0"/>
          <a:chExt cx="0" cy="0"/>
        </a:xfrm>
      </p:grpSpPr>
      <p:sp>
        <p:nvSpPr>
          <p:cNvPr id="44" name="Round Same Side Corner Rectangle 43"/>
          <p:cNvSpPr/>
          <p:nvPr userDrawn="1"/>
        </p:nvSpPr>
        <p:spPr>
          <a:xfrm rot="16200000" flipH="1">
            <a:off x="11731145" y="6331908"/>
            <a:ext cx="384047" cy="537665"/>
          </a:xfrm>
          <a:prstGeom prst="round2Same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hangingPunct="1"/>
            <a:endParaRPr lang="en-US" sz="2665" kern="1200" dirty="0">
              <a:solidFill>
                <a:srgbClr val="FFFFFF">
                  <a:lumMod val="50000"/>
                  <a:lumOff val="50000"/>
                </a:srgbClr>
              </a:solidFill>
            </a:endParaRPr>
          </a:p>
        </p:txBody>
      </p:sp>
      <p:sp>
        <p:nvSpPr>
          <p:cNvPr id="45" name="Slide Number Placeholder 4"/>
          <p:cNvSpPr>
            <a:spLocks noGrp="1"/>
          </p:cNvSpPr>
          <p:nvPr>
            <p:ph type="sldNum" sz="quarter" idx="12"/>
          </p:nvPr>
        </p:nvSpPr>
        <p:spPr>
          <a:xfrm>
            <a:off x="11662442" y="6408717"/>
            <a:ext cx="508001" cy="366183"/>
          </a:xfrm>
          <a:prstGeom prst="rect">
            <a:avLst/>
          </a:prstGeom>
        </p:spPr>
        <p:txBody>
          <a:bodyPr anchor="ctr"/>
          <a:lstStyle>
            <a:lvl1pPr algn="ctr">
              <a:defRPr sz="1200" b="1">
                <a:solidFill>
                  <a:schemeClr val="tx1">
                    <a:lumMod val="50000"/>
                    <a:lumOff val="50000"/>
                  </a:schemeClr>
                </a:solidFill>
              </a:defRPr>
            </a:lvl1pPr>
          </a:lstStyle>
          <a:p>
            <a:pPr defTabSz="1375410" hangingPunct="1"/>
            <a:fld id="{C136B7D2-B98C-44FD-8D04-7EC62A564975}" type="slidenum">
              <a:rPr lang="en-US" kern="1200" smtClean="0">
                <a:solidFill>
                  <a:srgbClr val="FFFFFF">
                    <a:lumMod val="50000"/>
                    <a:lumOff val="50000"/>
                  </a:srgbClr>
                </a:solidFill>
              </a:rPr>
            </a:fld>
            <a:endParaRPr lang="en-US" kern="1200" dirty="0">
              <a:solidFill>
                <a:srgbClr val="FFFFFF">
                  <a:lumMod val="50000"/>
                  <a:lumOff val="50000"/>
                </a:srgbClr>
              </a:solidFill>
            </a:endParaRPr>
          </a:p>
        </p:txBody>
      </p:sp>
      <p:sp>
        <p:nvSpPr>
          <p:cNvPr id="18" name="Down Arrow Callout 17"/>
          <p:cNvSpPr/>
          <p:nvPr userDrawn="1"/>
        </p:nvSpPr>
        <p:spPr bwMode="auto">
          <a:xfrm>
            <a:off x="0" y="0"/>
            <a:ext cx="12192000" cy="3372155"/>
          </a:xfrm>
          <a:prstGeom prst="downArrowCallout">
            <a:avLst>
              <a:gd name="adj1" fmla="val 32676"/>
              <a:gd name="adj2" fmla="val 14109"/>
              <a:gd name="adj3" fmla="val 10498"/>
              <a:gd name="adj4" fmla="val 92638"/>
            </a:avLst>
          </a:prstGeom>
          <a:solidFill>
            <a:schemeClr val="accent1"/>
          </a:solidFill>
          <a:ln w="9525">
            <a:noFill/>
            <a:round/>
          </a:ln>
        </p:spPr>
        <p:txBody>
          <a:bodyPr vert="horz" wrap="square" lIns="121920" tIns="60960" rIns="121920" bIns="60960" numCol="1" rtlCol="0" anchor="t" anchorCtr="0" compatLnSpc="1"/>
          <a:lstStyle/>
          <a:p>
            <a:pPr algn="ctr" defTabSz="1375410" hangingPunct="1"/>
            <a:endParaRPr lang="en-US" sz="2665" kern="1200">
              <a:solidFill>
                <a:srgbClr val="FFFFFF"/>
              </a:solidFill>
            </a:endParaRPr>
          </a:p>
        </p:txBody>
      </p:sp>
      <p:sp>
        <p:nvSpPr>
          <p:cNvPr id="21" name="Picture Placeholder 7"/>
          <p:cNvSpPr>
            <a:spLocks noGrp="1"/>
          </p:cNvSpPr>
          <p:nvPr>
            <p:ph type="pic" sz="quarter" idx="10" hasCustomPrompt="1"/>
          </p:nvPr>
        </p:nvSpPr>
        <p:spPr>
          <a:xfrm>
            <a:off x="4999170" y="622368"/>
            <a:ext cx="2193661" cy="2193005"/>
          </a:xfrm>
          <a:prstGeom prst="ellipse">
            <a:avLst/>
          </a:prstGeom>
          <a:ln w="28575">
            <a:solidFill>
              <a:schemeClr val="accent1">
                <a:lumMod val="75000"/>
              </a:schemeClr>
            </a:solidFill>
          </a:ln>
        </p:spPr>
        <p:txBody>
          <a:bodyPr bIns="182880" anchor="b"/>
          <a:lstStyle>
            <a:lvl1pPr algn="ctr">
              <a:buNone/>
              <a:defRPr sz="1465">
                <a:solidFill>
                  <a:schemeClr val="tx1">
                    <a:lumMod val="50000"/>
                    <a:lumOff val="50000"/>
                  </a:schemeClr>
                </a:solidFill>
              </a:defRPr>
            </a:lvl1pPr>
          </a:lstStyle>
          <a:p>
            <a:r>
              <a:rPr lang="en-US" dirty="0" smtClean="0"/>
              <a:t>Image Holder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Lst>
  </p:timing>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3" Type="http://schemas.openxmlformats.org/officeDocument/2006/relationships/theme" Target="../theme/theme2.xml"/><Relationship Id="rId42" Type="http://schemas.openxmlformats.org/officeDocument/2006/relationships/slideLayout" Target="../slideLayouts/slideLayout47.xml"/><Relationship Id="rId41" Type="http://schemas.openxmlformats.org/officeDocument/2006/relationships/slideLayout" Target="../slideLayouts/slideLayout46.xml"/><Relationship Id="rId40" Type="http://schemas.openxmlformats.org/officeDocument/2006/relationships/slideLayout" Target="../slideLayouts/slideLayout45.xml"/><Relationship Id="rId4" Type="http://schemas.openxmlformats.org/officeDocument/2006/relationships/slideLayout" Target="../slideLayouts/slideLayout9.xml"/><Relationship Id="rId39" Type="http://schemas.openxmlformats.org/officeDocument/2006/relationships/slideLayout" Target="../slideLayouts/slideLayout44.xml"/><Relationship Id="rId38" Type="http://schemas.openxmlformats.org/officeDocument/2006/relationships/slideLayout" Target="../slideLayouts/slideLayout43.xml"/><Relationship Id="rId37" Type="http://schemas.openxmlformats.org/officeDocument/2006/relationships/slideLayout" Target="../slideLayouts/slideLayout42.xml"/><Relationship Id="rId36" Type="http://schemas.openxmlformats.org/officeDocument/2006/relationships/slideLayout" Target="../slideLayouts/slideLayout41.xml"/><Relationship Id="rId35" Type="http://schemas.openxmlformats.org/officeDocument/2006/relationships/slideLayout" Target="../slideLayouts/slideLayout40.xml"/><Relationship Id="rId34" Type="http://schemas.openxmlformats.org/officeDocument/2006/relationships/slideLayout" Target="../slideLayouts/slideLayout39.xml"/><Relationship Id="rId33" Type="http://schemas.openxmlformats.org/officeDocument/2006/relationships/slideLayout" Target="../slideLayouts/slideLayout38.xml"/><Relationship Id="rId32" Type="http://schemas.openxmlformats.org/officeDocument/2006/relationships/slideLayout" Target="../slideLayouts/slideLayout37.xml"/><Relationship Id="rId31" Type="http://schemas.openxmlformats.org/officeDocument/2006/relationships/slideLayout" Target="../slideLayouts/slideLayout36.xml"/><Relationship Id="rId30" Type="http://schemas.openxmlformats.org/officeDocument/2006/relationships/slideLayout" Target="../slideLayouts/slideLayout35.xml"/><Relationship Id="rId3" Type="http://schemas.openxmlformats.org/officeDocument/2006/relationships/slideLayout" Target="../slideLayouts/slideLayout8.xml"/><Relationship Id="rId29" Type="http://schemas.openxmlformats.org/officeDocument/2006/relationships/slideLayout" Target="../slideLayouts/slideLayout34.xml"/><Relationship Id="rId28" Type="http://schemas.openxmlformats.org/officeDocument/2006/relationships/slideLayout" Target="../slideLayouts/slideLayout33.xml"/><Relationship Id="rId27" Type="http://schemas.openxmlformats.org/officeDocument/2006/relationships/slideLayout" Target="../slideLayouts/slideLayout32.xml"/><Relationship Id="rId26" Type="http://schemas.openxmlformats.org/officeDocument/2006/relationships/slideLayout" Target="../slideLayouts/slideLayout31.xml"/><Relationship Id="rId25" Type="http://schemas.openxmlformats.org/officeDocument/2006/relationships/slideLayout" Target="../slideLayouts/slideLayout30.xml"/><Relationship Id="rId24" Type="http://schemas.openxmlformats.org/officeDocument/2006/relationships/slideLayout" Target="../slideLayouts/slideLayout29.xml"/><Relationship Id="rId23" Type="http://schemas.openxmlformats.org/officeDocument/2006/relationships/slideLayout" Target="../slideLayouts/slideLayout28.xml"/><Relationship Id="rId22" Type="http://schemas.openxmlformats.org/officeDocument/2006/relationships/slideLayout" Target="../slideLayouts/slideLayout27.xml"/><Relationship Id="rId21" Type="http://schemas.openxmlformats.org/officeDocument/2006/relationships/slideLayout" Target="../slideLayouts/slideLayout26.xml"/><Relationship Id="rId20" Type="http://schemas.openxmlformats.org/officeDocument/2006/relationships/slideLayout" Target="../slideLayouts/slideLayout25.xml"/><Relationship Id="rId2" Type="http://schemas.openxmlformats.org/officeDocument/2006/relationships/slideLayout" Target="../slideLayouts/slideLayout7.xml"/><Relationship Id="rId19" Type="http://schemas.openxmlformats.org/officeDocument/2006/relationships/slideLayout" Target="../slideLayouts/slideLayout24.xml"/><Relationship Id="rId18" Type="http://schemas.openxmlformats.org/officeDocument/2006/relationships/slideLayout" Target="../slideLayouts/slideLayout23.xml"/><Relationship Id="rId17" Type="http://schemas.openxmlformats.org/officeDocument/2006/relationships/slideLayout" Target="../slideLayouts/slideLayout22.xml"/><Relationship Id="rId16" Type="http://schemas.openxmlformats.org/officeDocument/2006/relationships/slideLayout" Target="../slideLayouts/slideLayout21.xml"/><Relationship Id="rId15" Type="http://schemas.openxmlformats.org/officeDocument/2006/relationships/slideLayout" Target="../slideLayouts/slideLayout20.xml"/><Relationship Id="rId14" Type="http://schemas.openxmlformats.org/officeDocument/2006/relationships/slideLayout" Target="../slideLayouts/slideLayout19.xml"/><Relationship Id="rId13" Type="http://schemas.openxmlformats.org/officeDocument/2006/relationships/slideLayout" Target="../slideLayouts/slideLayout18.xml"/><Relationship Id="rId12" Type="http://schemas.openxmlformats.org/officeDocument/2006/relationships/slideLayout" Target="../slideLayouts/slideLayout17.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609600" y="92074"/>
            <a:ext cx="10972800" cy="1508126"/>
          </a:xfrm>
          <a:prstGeom prst="rect">
            <a:avLst/>
          </a:prstGeom>
          <a:ln w="12700">
            <a:miter lim="400000"/>
          </a:ln>
        </p:spPr>
        <p:txBody>
          <a:bodyPr lIns="45719" rIns="45719" anchor="ctr">
            <a:normAutofit/>
          </a:bodyPr>
          <a:lstStyle/>
          <a:p>
            <a:r>
              <a:t>标题文本</a:t>
            </a:r>
          </a:p>
        </p:txBody>
      </p:sp>
      <p:sp>
        <p:nvSpPr>
          <p:cNvPr id="3" name="正文级别 1…"/>
          <p:cNvSpPr txBox="1">
            <a:spLocks noGrp="1"/>
          </p:cNvSpPr>
          <p:nvPr>
            <p:ph type="body" idx="1"/>
          </p:nvPr>
        </p:nvSpPr>
        <p:spPr>
          <a:xfrm>
            <a:off x="609600" y="1600200"/>
            <a:ext cx="10972800" cy="5257800"/>
          </a:xfrm>
          <a:prstGeom prst="rect">
            <a:avLst/>
          </a:prstGeom>
          <a:ln w="12700">
            <a:miter lim="400000"/>
          </a:ln>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5892800" y="6172200"/>
            <a:ext cx="2844800" cy="368301"/>
          </a:xfrm>
          <a:prstGeom prst="rect">
            <a:avLst/>
          </a:prstGeom>
          <a:ln w="12700">
            <a:miter lim="400000"/>
          </a:ln>
        </p:spPr>
        <p:txBody>
          <a:bodyPr wrap="none" lIns="45719" rIns="45719" anchor="ctr">
            <a:spAutoFit/>
          </a:bodyPr>
          <a:lstStyle>
            <a:lvl1pPr algn="r">
              <a:defRPr sz="800">
                <a:solidFill>
                  <a:srgbClr val="888888"/>
                </a:solidFill>
                <a:latin typeface="Roboto Thin"/>
                <a:ea typeface="Roboto Thin"/>
                <a:cs typeface="Roboto Thin"/>
                <a:sym typeface="Roboto Thin"/>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med"/>
  <p:txStyles>
    <p:titleStyle>
      <a:lvl1pPr marL="0" marR="0" indent="0" algn="l" defTabSz="914400" rtl="0" latinLnBrk="0">
        <a:lnSpc>
          <a:spcPct val="90000"/>
        </a:lnSpc>
        <a:spcBef>
          <a:spcPts val="0"/>
        </a:spcBef>
        <a:spcAft>
          <a:spcPts val="0"/>
        </a:spcAft>
        <a:buClrTx/>
        <a:buSzTx/>
        <a:buFontTx/>
        <a:buNone/>
        <a:defRPr sz="2400" b="0" i="0" u="none" strike="noStrike" cap="none" spc="0" baseline="0">
          <a:ln>
            <a:noFill/>
          </a:ln>
          <a:solidFill>
            <a:srgbClr val="000000"/>
          </a:solidFill>
          <a:uFillTx/>
          <a:latin typeface="Roboto Thin"/>
          <a:ea typeface="Roboto Thin"/>
          <a:cs typeface="Roboto Thin"/>
          <a:sym typeface="Roboto Thin"/>
        </a:defRPr>
      </a:lvl1pPr>
      <a:lvl2pPr marL="0" marR="0" indent="0" algn="l" defTabSz="914400" rtl="0" latinLnBrk="0">
        <a:lnSpc>
          <a:spcPct val="90000"/>
        </a:lnSpc>
        <a:spcBef>
          <a:spcPts val="0"/>
        </a:spcBef>
        <a:spcAft>
          <a:spcPts val="0"/>
        </a:spcAft>
        <a:buClrTx/>
        <a:buSzTx/>
        <a:buFontTx/>
        <a:buNone/>
        <a:defRPr sz="2400" b="0" i="0" u="none" strike="noStrike" cap="none" spc="0" baseline="0">
          <a:ln>
            <a:noFill/>
          </a:ln>
          <a:solidFill>
            <a:srgbClr val="000000"/>
          </a:solidFill>
          <a:uFillTx/>
          <a:latin typeface="Roboto Thin"/>
          <a:ea typeface="Roboto Thin"/>
          <a:cs typeface="Roboto Thin"/>
          <a:sym typeface="Roboto Thin"/>
        </a:defRPr>
      </a:lvl2pPr>
      <a:lvl3pPr marL="0" marR="0" indent="0" algn="l" defTabSz="914400" rtl="0" latinLnBrk="0">
        <a:lnSpc>
          <a:spcPct val="90000"/>
        </a:lnSpc>
        <a:spcBef>
          <a:spcPts val="0"/>
        </a:spcBef>
        <a:spcAft>
          <a:spcPts val="0"/>
        </a:spcAft>
        <a:buClrTx/>
        <a:buSzTx/>
        <a:buFontTx/>
        <a:buNone/>
        <a:defRPr sz="2400" b="0" i="0" u="none" strike="noStrike" cap="none" spc="0" baseline="0">
          <a:ln>
            <a:noFill/>
          </a:ln>
          <a:solidFill>
            <a:srgbClr val="000000"/>
          </a:solidFill>
          <a:uFillTx/>
          <a:latin typeface="Roboto Thin"/>
          <a:ea typeface="Roboto Thin"/>
          <a:cs typeface="Roboto Thin"/>
          <a:sym typeface="Roboto Thin"/>
        </a:defRPr>
      </a:lvl3pPr>
      <a:lvl4pPr marL="0" marR="0" indent="0" algn="l" defTabSz="914400" rtl="0" latinLnBrk="0">
        <a:lnSpc>
          <a:spcPct val="90000"/>
        </a:lnSpc>
        <a:spcBef>
          <a:spcPts val="0"/>
        </a:spcBef>
        <a:spcAft>
          <a:spcPts val="0"/>
        </a:spcAft>
        <a:buClrTx/>
        <a:buSzTx/>
        <a:buFontTx/>
        <a:buNone/>
        <a:defRPr sz="2400" b="0" i="0" u="none" strike="noStrike" cap="none" spc="0" baseline="0">
          <a:ln>
            <a:noFill/>
          </a:ln>
          <a:solidFill>
            <a:srgbClr val="000000"/>
          </a:solidFill>
          <a:uFillTx/>
          <a:latin typeface="Roboto Thin"/>
          <a:ea typeface="Roboto Thin"/>
          <a:cs typeface="Roboto Thin"/>
          <a:sym typeface="Roboto Thin"/>
        </a:defRPr>
      </a:lvl4pPr>
      <a:lvl5pPr marL="0" marR="0" indent="0" algn="l" defTabSz="914400" rtl="0" latinLnBrk="0">
        <a:lnSpc>
          <a:spcPct val="90000"/>
        </a:lnSpc>
        <a:spcBef>
          <a:spcPts val="0"/>
        </a:spcBef>
        <a:spcAft>
          <a:spcPts val="0"/>
        </a:spcAft>
        <a:buClrTx/>
        <a:buSzTx/>
        <a:buFontTx/>
        <a:buNone/>
        <a:defRPr sz="2400" b="0" i="0" u="none" strike="noStrike" cap="none" spc="0" baseline="0">
          <a:ln>
            <a:noFill/>
          </a:ln>
          <a:solidFill>
            <a:srgbClr val="000000"/>
          </a:solidFill>
          <a:uFillTx/>
          <a:latin typeface="Roboto Thin"/>
          <a:ea typeface="Roboto Thin"/>
          <a:cs typeface="Roboto Thin"/>
          <a:sym typeface="Roboto Thin"/>
        </a:defRPr>
      </a:lvl5pPr>
      <a:lvl6pPr marL="0" marR="0" indent="0" algn="l" defTabSz="914400" rtl="0" latinLnBrk="0">
        <a:lnSpc>
          <a:spcPct val="90000"/>
        </a:lnSpc>
        <a:spcBef>
          <a:spcPts val="0"/>
        </a:spcBef>
        <a:spcAft>
          <a:spcPts val="0"/>
        </a:spcAft>
        <a:buClrTx/>
        <a:buSzTx/>
        <a:buFontTx/>
        <a:buNone/>
        <a:defRPr sz="2400" b="0" i="0" u="none" strike="noStrike" cap="none" spc="0" baseline="0">
          <a:ln>
            <a:noFill/>
          </a:ln>
          <a:solidFill>
            <a:srgbClr val="000000"/>
          </a:solidFill>
          <a:uFillTx/>
          <a:latin typeface="Roboto Thin"/>
          <a:ea typeface="Roboto Thin"/>
          <a:cs typeface="Roboto Thin"/>
          <a:sym typeface="Roboto Thin"/>
        </a:defRPr>
      </a:lvl6pPr>
      <a:lvl7pPr marL="0" marR="0" indent="0" algn="l" defTabSz="914400" rtl="0" latinLnBrk="0">
        <a:lnSpc>
          <a:spcPct val="90000"/>
        </a:lnSpc>
        <a:spcBef>
          <a:spcPts val="0"/>
        </a:spcBef>
        <a:spcAft>
          <a:spcPts val="0"/>
        </a:spcAft>
        <a:buClrTx/>
        <a:buSzTx/>
        <a:buFontTx/>
        <a:buNone/>
        <a:defRPr sz="2400" b="0" i="0" u="none" strike="noStrike" cap="none" spc="0" baseline="0">
          <a:ln>
            <a:noFill/>
          </a:ln>
          <a:solidFill>
            <a:srgbClr val="000000"/>
          </a:solidFill>
          <a:uFillTx/>
          <a:latin typeface="Roboto Thin"/>
          <a:ea typeface="Roboto Thin"/>
          <a:cs typeface="Roboto Thin"/>
          <a:sym typeface="Roboto Thin"/>
        </a:defRPr>
      </a:lvl7pPr>
      <a:lvl8pPr marL="0" marR="0" indent="0" algn="l" defTabSz="914400" rtl="0" latinLnBrk="0">
        <a:lnSpc>
          <a:spcPct val="90000"/>
        </a:lnSpc>
        <a:spcBef>
          <a:spcPts val="0"/>
        </a:spcBef>
        <a:spcAft>
          <a:spcPts val="0"/>
        </a:spcAft>
        <a:buClrTx/>
        <a:buSzTx/>
        <a:buFontTx/>
        <a:buNone/>
        <a:defRPr sz="2400" b="0" i="0" u="none" strike="noStrike" cap="none" spc="0" baseline="0">
          <a:ln>
            <a:noFill/>
          </a:ln>
          <a:solidFill>
            <a:srgbClr val="000000"/>
          </a:solidFill>
          <a:uFillTx/>
          <a:latin typeface="Roboto Thin"/>
          <a:ea typeface="Roboto Thin"/>
          <a:cs typeface="Roboto Thin"/>
          <a:sym typeface="Roboto Thin"/>
        </a:defRPr>
      </a:lvl8pPr>
      <a:lvl9pPr marL="0" marR="0" indent="0" algn="l" defTabSz="914400" rtl="0" latinLnBrk="0">
        <a:lnSpc>
          <a:spcPct val="90000"/>
        </a:lnSpc>
        <a:spcBef>
          <a:spcPts val="0"/>
        </a:spcBef>
        <a:spcAft>
          <a:spcPts val="0"/>
        </a:spcAft>
        <a:buClrTx/>
        <a:buSzTx/>
        <a:buFontTx/>
        <a:buNone/>
        <a:defRPr sz="2400" b="0" i="0" u="none" strike="noStrike" cap="none" spc="0" baseline="0">
          <a:ln>
            <a:noFill/>
          </a:ln>
          <a:solidFill>
            <a:srgbClr val="000000"/>
          </a:solidFill>
          <a:uFillTx/>
          <a:latin typeface="Roboto Thin"/>
          <a:ea typeface="Roboto Thin"/>
          <a:cs typeface="Roboto Thin"/>
          <a:sym typeface="Roboto Thin"/>
        </a:defRPr>
      </a:lvl9pPr>
    </p:titleStyle>
    <p:bodyStyle>
      <a:lvl1pPr marL="0" marR="0" indent="0" algn="l" defTabSz="914400" rtl="0" latinLnBrk="0">
        <a:lnSpc>
          <a:spcPct val="90000"/>
        </a:lnSpc>
        <a:spcBef>
          <a:spcPts val="1000"/>
        </a:spcBef>
        <a:spcAft>
          <a:spcPts val="0"/>
        </a:spcAft>
        <a:buClrTx/>
        <a:buSzTx/>
        <a:buFontTx/>
        <a:buNone/>
        <a:defRPr sz="1400" b="0" i="0" u="none" strike="noStrike" cap="none" spc="0" baseline="0">
          <a:ln>
            <a:noFill/>
          </a:ln>
          <a:solidFill>
            <a:srgbClr val="000000"/>
          </a:solidFill>
          <a:uFillTx/>
          <a:latin typeface="Roboto Thin"/>
          <a:ea typeface="Roboto Thin"/>
          <a:cs typeface="Roboto Thin"/>
          <a:sym typeface="Roboto Thin"/>
        </a:defRPr>
      </a:lvl1pPr>
      <a:lvl2pPr marL="857250" marR="0" indent="-400050" algn="l" defTabSz="914400" rtl="0" latinLnBrk="0">
        <a:lnSpc>
          <a:spcPct val="90000"/>
        </a:lnSpc>
        <a:spcBef>
          <a:spcPts val="1000"/>
        </a:spcBef>
        <a:spcAft>
          <a:spcPts val="0"/>
        </a:spcAft>
        <a:buClrTx/>
        <a:buSzPct val="100000"/>
        <a:buFontTx/>
        <a:buChar char="•"/>
        <a:defRPr sz="1400" b="0" i="0" u="none" strike="noStrike" cap="none" spc="0" baseline="0">
          <a:ln>
            <a:noFill/>
          </a:ln>
          <a:solidFill>
            <a:srgbClr val="000000"/>
          </a:solidFill>
          <a:uFillTx/>
          <a:latin typeface="Roboto Thin"/>
          <a:ea typeface="Roboto Thin"/>
          <a:cs typeface="Roboto Thin"/>
          <a:sym typeface="Roboto Thin"/>
        </a:defRPr>
      </a:lvl2pPr>
      <a:lvl3pPr marL="1314450" marR="0" indent="-400050" algn="l" defTabSz="914400" rtl="0" latinLnBrk="0">
        <a:lnSpc>
          <a:spcPct val="90000"/>
        </a:lnSpc>
        <a:spcBef>
          <a:spcPts val="1000"/>
        </a:spcBef>
        <a:spcAft>
          <a:spcPts val="0"/>
        </a:spcAft>
        <a:buClrTx/>
        <a:buSzPct val="100000"/>
        <a:buFontTx/>
        <a:buChar char="•"/>
        <a:defRPr sz="1400" b="0" i="0" u="none" strike="noStrike" cap="none" spc="0" baseline="0">
          <a:ln>
            <a:noFill/>
          </a:ln>
          <a:solidFill>
            <a:srgbClr val="000000"/>
          </a:solidFill>
          <a:uFillTx/>
          <a:latin typeface="Roboto Thin"/>
          <a:ea typeface="Roboto Thin"/>
          <a:cs typeface="Roboto Thin"/>
          <a:sym typeface="Roboto Thin"/>
        </a:defRPr>
      </a:lvl3pPr>
      <a:lvl4pPr marL="1771650" marR="0" indent="-400050" algn="l" defTabSz="914400" rtl="0" latinLnBrk="0">
        <a:lnSpc>
          <a:spcPct val="90000"/>
        </a:lnSpc>
        <a:spcBef>
          <a:spcPts val="1000"/>
        </a:spcBef>
        <a:spcAft>
          <a:spcPts val="0"/>
        </a:spcAft>
        <a:buClrTx/>
        <a:buSzPct val="100000"/>
        <a:buFontTx/>
        <a:buChar char="•"/>
        <a:defRPr sz="1400" b="0" i="0" u="none" strike="noStrike" cap="none" spc="0" baseline="0">
          <a:ln>
            <a:noFill/>
          </a:ln>
          <a:solidFill>
            <a:srgbClr val="000000"/>
          </a:solidFill>
          <a:uFillTx/>
          <a:latin typeface="Roboto Thin"/>
          <a:ea typeface="Roboto Thin"/>
          <a:cs typeface="Roboto Thin"/>
          <a:sym typeface="Roboto Thin"/>
        </a:defRPr>
      </a:lvl4pPr>
      <a:lvl5pPr marL="2228850" marR="0" indent="-400050" algn="l" defTabSz="914400" rtl="0" latinLnBrk="0">
        <a:lnSpc>
          <a:spcPct val="90000"/>
        </a:lnSpc>
        <a:spcBef>
          <a:spcPts val="1000"/>
        </a:spcBef>
        <a:spcAft>
          <a:spcPts val="0"/>
        </a:spcAft>
        <a:buClrTx/>
        <a:buSzPct val="100000"/>
        <a:buFontTx/>
        <a:buChar char="•"/>
        <a:defRPr sz="1400" b="0" i="0" u="none" strike="noStrike" cap="none" spc="0" baseline="0">
          <a:ln>
            <a:noFill/>
          </a:ln>
          <a:solidFill>
            <a:srgbClr val="000000"/>
          </a:solidFill>
          <a:uFillTx/>
          <a:latin typeface="Roboto Thin"/>
          <a:ea typeface="Roboto Thin"/>
          <a:cs typeface="Roboto Thin"/>
          <a:sym typeface="Roboto Thin"/>
        </a:defRPr>
      </a:lvl5pPr>
      <a:lvl6pPr marL="2463800" marR="0" indent="-177800" algn="l" defTabSz="914400" rtl="0" latinLnBrk="0">
        <a:lnSpc>
          <a:spcPct val="90000"/>
        </a:lnSpc>
        <a:spcBef>
          <a:spcPts val="1000"/>
        </a:spcBef>
        <a:spcAft>
          <a:spcPts val="0"/>
        </a:spcAft>
        <a:buClrTx/>
        <a:buSzPct val="100000"/>
        <a:buFontTx/>
        <a:buChar char="•"/>
        <a:defRPr sz="1400" b="0" i="0" u="none" strike="noStrike" cap="none" spc="0" baseline="0">
          <a:ln>
            <a:noFill/>
          </a:ln>
          <a:solidFill>
            <a:srgbClr val="000000"/>
          </a:solidFill>
          <a:uFillTx/>
          <a:latin typeface="Roboto Thin"/>
          <a:ea typeface="Roboto Thin"/>
          <a:cs typeface="Roboto Thin"/>
          <a:sym typeface="Roboto Thin"/>
        </a:defRPr>
      </a:lvl6pPr>
      <a:lvl7pPr marL="2921000" marR="0" indent="-177800" algn="l" defTabSz="914400" rtl="0" latinLnBrk="0">
        <a:lnSpc>
          <a:spcPct val="90000"/>
        </a:lnSpc>
        <a:spcBef>
          <a:spcPts val="1000"/>
        </a:spcBef>
        <a:spcAft>
          <a:spcPts val="0"/>
        </a:spcAft>
        <a:buClrTx/>
        <a:buSzPct val="100000"/>
        <a:buFontTx/>
        <a:buChar char="•"/>
        <a:defRPr sz="1400" b="0" i="0" u="none" strike="noStrike" cap="none" spc="0" baseline="0">
          <a:ln>
            <a:noFill/>
          </a:ln>
          <a:solidFill>
            <a:srgbClr val="000000"/>
          </a:solidFill>
          <a:uFillTx/>
          <a:latin typeface="Roboto Thin"/>
          <a:ea typeface="Roboto Thin"/>
          <a:cs typeface="Roboto Thin"/>
          <a:sym typeface="Roboto Thin"/>
        </a:defRPr>
      </a:lvl7pPr>
      <a:lvl8pPr marL="3378200" marR="0" indent="-177800" algn="l" defTabSz="914400" rtl="0" latinLnBrk="0">
        <a:lnSpc>
          <a:spcPct val="90000"/>
        </a:lnSpc>
        <a:spcBef>
          <a:spcPts val="1000"/>
        </a:spcBef>
        <a:spcAft>
          <a:spcPts val="0"/>
        </a:spcAft>
        <a:buClrTx/>
        <a:buSzPct val="100000"/>
        <a:buFontTx/>
        <a:buChar char="•"/>
        <a:defRPr sz="1400" b="0" i="0" u="none" strike="noStrike" cap="none" spc="0" baseline="0">
          <a:ln>
            <a:noFill/>
          </a:ln>
          <a:solidFill>
            <a:srgbClr val="000000"/>
          </a:solidFill>
          <a:uFillTx/>
          <a:latin typeface="Roboto Thin"/>
          <a:ea typeface="Roboto Thin"/>
          <a:cs typeface="Roboto Thin"/>
          <a:sym typeface="Roboto Thin"/>
        </a:defRPr>
      </a:lvl8pPr>
      <a:lvl9pPr marL="3835400" marR="0" indent="-177800" algn="l" defTabSz="914400" rtl="0" latinLnBrk="0">
        <a:lnSpc>
          <a:spcPct val="90000"/>
        </a:lnSpc>
        <a:spcBef>
          <a:spcPts val="1000"/>
        </a:spcBef>
        <a:spcAft>
          <a:spcPts val="0"/>
        </a:spcAft>
        <a:buClrTx/>
        <a:buSzPct val="100000"/>
        <a:buFontTx/>
        <a:buChar char="•"/>
        <a:defRPr sz="1400" b="0" i="0" u="none" strike="noStrike" cap="none" spc="0" baseline="0">
          <a:ln>
            <a:noFill/>
          </a:ln>
          <a:solidFill>
            <a:srgbClr val="000000"/>
          </a:solidFill>
          <a:uFillTx/>
          <a:latin typeface="Roboto Thin"/>
          <a:ea typeface="Roboto Thin"/>
          <a:cs typeface="Roboto Thin"/>
          <a:sym typeface="Roboto Thin"/>
        </a:defRPr>
      </a:lvl9pPr>
    </p:bodyStyle>
    <p:otherStyle>
      <a:lvl1pPr marL="0" marR="0" indent="0" algn="r" defTabSz="914400" rtl="0" latinLnBrk="0">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Roboto Thin"/>
        </a:defRPr>
      </a:lvl1pPr>
      <a:lvl2pPr marL="0" marR="0" indent="457200" algn="r" defTabSz="914400" rtl="0" latinLnBrk="0">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Roboto Thin"/>
        </a:defRPr>
      </a:lvl2pPr>
      <a:lvl3pPr marL="0" marR="0" indent="914400" algn="r" defTabSz="914400" rtl="0" latinLnBrk="0">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Roboto Thin"/>
        </a:defRPr>
      </a:lvl3pPr>
      <a:lvl4pPr marL="0" marR="0" indent="1371600" algn="r" defTabSz="914400" rtl="0" latinLnBrk="0">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Roboto Thin"/>
        </a:defRPr>
      </a:lvl4pPr>
      <a:lvl5pPr marL="0" marR="0" indent="1828800" algn="r" defTabSz="914400" rtl="0" latinLnBrk="0">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Roboto Thin"/>
        </a:defRPr>
      </a:lvl5pPr>
      <a:lvl6pPr marL="0" marR="0" indent="2286000" algn="r" defTabSz="914400" rtl="0" latinLnBrk="0">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Roboto Thin"/>
        </a:defRPr>
      </a:lvl6pPr>
      <a:lvl7pPr marL="0" marR="0" indent="2743200" algn="r" defTabSz="914400" rtl="0" latinLnBrk="0">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Roboto Thin"/>
        </a:defRPr>
      </a:lvl7pPr>
      <a:lvl8pPr marL="0" marR="0" indent="3200400" algn="r" defTabSz="914400" rtl="0" latinLnBrk="0">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Roboto Thin"/>
        </a:defRPr>
      </a:lvl8pPr>
      <a:lvl9pPr marL="0" marR="0" indent="3657600" algn="r" defTabSz="914400" rtl="0" latinLnBrk="0">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Roboto Thin"/>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91E2D"/>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 id="2147483676" r:id="rId22"/>
    <p:sldLayoutId id="2147483677" r:id="rId23"/>
    <p:sldLayoutId id="2147483678" r:id="rId24"/>
    <p:sldLayoutId id="2147483679" r:id="rId25"/>
    <p:sldLayoutId id="2147483680" r:id="rId26"/>
    <p:sldLayoutId id="2147483681" r:id="rId27"/>
    <p:sldLayoutId id="2147483682" r:id="rId28"/>
    <p:sldLayoutId id="2147483683" r:id="rId29"/>
    <p:sldLayoutId id="2147483684" r:id="rId30"/>
    <p:sldLayoutId id="2147483685" r:id="rId31"/>
    <p:sldLayoutId id="2147483686" r:id="rId32"/>
    <p:sldLayoutId id="2147483687" r:id="rId33"/>
    <p:sldLayoutId id="2147483688" r:id="rId34"/>
    <p:sldLayoutId id="2147483689" r:id="rId35"/>
    <p:sldLayoutId id="2147483690" r:id="rId36"/>
    <p:sldLayoutId id="2147483691" r:id="rId37"/>
    <p:sldLayoutId id="2147483692" r:id="rId38"/>
    <p:sldLayoutId id="2147483693" r:id="rId39"/>
    <p:sldLayoutId id="2147483694" r:id="rId40"/>
    <p:sldLayoutId id="2147483695" r:id="rId41"/>
    <p:sldLayoutId id="2147483696" r:id="rId42"/>
  </p:sldLayoutIdLst>
  <p:timing>
    <p:tnLst>
      <p:par>
        <p:cTn id="1" dur="indefinite" restart="never" nodeType="tmRoot"/>
      </p:par>
    </p:tnLst>
  </p:timing>
  <p:hf hdr="0" ftr="0" dt="0"/>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9.png"/><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32.png"/><Relationship Id="rId4" Type="http://schemas.openxmlformats.org/officeDocument/2006/relationships/image" Target="../media/image9.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9.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 name="pasted-image.png" descr="pasted-image.png"/>
          <p:cNvPicPr>
            <a:picLocks noGrp="1" noChangeAspect="1"/>
          </p:cNvPicPr>
          <p:nvPr>
            <p:ph type="pic" idx="13"/>
          </p:nvPr>
        </p:nvPicPr>
        <p:blipFill>
          <a:blip r:embed="rId1" cstate="email"/>
          <a:srcRect/>
          <a:stretch>
            <a:fillRect/>
          </a:stretch>
        </p:blipFill>
        <p:spPr>
          <a:prstGeom prst="rect">
            <a:avLst/>
          </a:prstGeom>
        </p:spPr>
      </p:pic>
      <p:sp>
        <p:nvSpPr>
          <p:cNvPr id="287" name="矩形"/>
          <p:cNvSpPr/>
          <p:nvPr/>
        </p:nvSpPr>
        <p:spPr>
          <a:xfrm>
            <a:off x="1572" y="-1121"/>
            <a:ext cx="12192000" cy="6858000"/>
          </a:xfrm>
          <a:prstGeom prst="rect">
            <a:avLst/>
          </a:prstGeom>
          <a:solidFill>
            <a:srgbClr val="262626">
              <a:alpha val="95000"/>
            </a:srgbClr>
          </a:solidFill>
          <a:ln w="12700">
            <a:miter lim="400000"/>
          </a:ln>
        </p:spPr>
        <p:txBody>
          <a:bodyPr lIns="45719" rIns="45719" anchor="ctr"/>
          <a:lstStyle/>
          <a:p>
            <a:pPr algn="ctr">
              <a:defRPr>
                <a:solidFill>
                  <a:srgbClr val="FFFFFF"/>
                </a:solidFill>
              </a:defRPr>
            </a:pPr>
            <a:endParaRPr dirty="0"/>
          </a:p>
        </p:txBody>
      </p:sp>
      <p:sp>
        <p:nvSpPr>
          <p:cNvPr id="288" name="正方形"/>
          <p:cNvSpPr/>
          <p:nvPr/>
        </p:nvSpPr>
        <p:spPr>
          <a:xfrm rot="2700000">
            <a:off x="4729111" y="-1366887"/>
            <a:ext cx="2733774" cy="2733775"/>
          </a:xfrm>
          <a:prstGeom prst="rect">
            <a:avLst/>
          </a:prstGeom>
          <a:ln w="190500">
            <a:solidFill>
              <a:srgbClr val="2EC4B6"/>
            </a:solidFill>
            <a:miter/>
          </a:ln>
        </p:spPr>
        <p:txBody>
          <a:bodyPr lIns="45719" rIns="45719" anchor="ctr"/>
          <a:lstStyle/>
          <a:p>
            <a:pPr algn="ctr">
              <a:defRPr>
                <a:solidFill>
                  <a:srgbClr val="FFFFFF"/>
                </a:solidFill>
              </a:defRPr>
            </a:pPr>
            <a:endParaRPr dirty="0"/>
          </a:p>
        </p:txBody>
      </p:sp>
      <p:sp>
        <p:nvSpPr>
          <p:cNvPr id="290" name="加号"/>
          <p:cNvSpPr/>
          <p:nvPr/>
        </p:nvSpPr>
        <p:spPr>
          <a:xfrm rot="2700000">
            <a:off x="5530315" y="567386"/>
            <a:ext cx="1131370" cy="1131370"/>
          </a:xfrm>
          <a:prstGeom prst="plus">
            <a:avLst>
              <a:gd name="adj" fmla="val 47769"/>
            </a:avLst>
          </a:prstGeom>
          <a:solidFill>
            <a:srgbClr val="2EC4B6"/>
          </a:solidFill>
          <a:ln w="12700">
            <a:miter lim="400000"/>
          </a:ln>
        </p:spPr>
        <p:txBody>
          <a:bodyPr lIns="45719" rIns="45719" anchor="ctr"/>
          <a:lstStyle/>
          <a:p>
            <a:pPr algn="ctr">
              <a:defRPr>
                <a:solidFill>
                  <a:srgbClr val="FFFFFF"/>
                </a:solidFill>
              </a:defRPr>
            </a:p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9924" y="5768976"/>
            <a:ext cx="1259447" cy="703716"/>
          </a:xfrm>
          <a:prstGeom prst="rect">
            <a:avLst/>
          </a:prstGeom>
        </p:spPr>
      </p:pic>
      <p:sp>
        <p:nvSpPr>
          <p:cNvPr id="4" name="文本框 3"/>
          <p:cNvSpPr txBox="1"/>
          <p:nvPr/>
        </p:nvSpPr>
        <p:spPr>
          <a:xfrm>
            <a:off x="2622640" y="2541180"/>
            <a:ext cx="7039975"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5400" b="1" i="0" u="none" strike="noStrike" cap="none" spc="0" normalizeH="0" baseline="0" dirty="0" smtClean="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rPr>
              <a:t>站上下一个风口的机会</a:t>
            </a:r>
            <a:endParaRPr kumimoji="0" lang="zh-CN" altLang="en-US" sz="5400" b="1" i="0" u="none" strike="noStrike" cap="none" spc="0" normalizeH="0" baseline="0" dirty="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5" name="文本框 4"/>
          <p:cNvSpPr txBox="1"/>
          <p:nvPr/>
        </p:nvSpPr>
        <p:spPr>
          <a:xfrm>
            <a:off x="3978501" y="3988432"/>
            <a:ext cx="4319338"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2800" b="1" i="0" u="none" strike="noStrike" cap="none" spc="0" normalizeH="0" baseline="0" dirty="0" smtClean="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rPr>
              <a:t>蕃蕃数据</a:t>
            </a:r>
            <a:r>
              <a:rPr kumimoji="0" lang="en-US" altLang="zh-CN" sz="2800" b="1" i="0" u="none" strike="noStrike" cap="none" spc="0" normalizeH="0" baseline="0" dirty="0" smtClean="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rPr>
              <a:t>2018</a:t>
            </a:r>
            <a:r>
              <a:rPr kumimoji="0" lang="zh-CN" altLang="en-US" sz="2800" b="1" i="0" u="none" strike="noStrike" cap="none" spc="0" normalizeH="0" baseline="0" dirty="0" smtClean="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rPr>
              <a:t>年校园招聘</a:t>
            </a:r>
            <a:endParaRPr kumimoji="0" lang="zh-CN" altLang="en-US" sz="2800" b="1" i="0" u="none" strike="noStrike" cap="none" spc="0" normalizeH="0" baseline="0" dirty="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9" name="StockSnap_DHGGHLVO1K.jpg" descr="StockSnap_DHGGHLVO1K.jpg"/>
          <p:cNvPicPr>
            <a:picLocks noGrp="1" noChangeAspect="1"/>
          </p:cNvPicPr>
          <p:nvPr>
            <p:ph type="pic" idx="13"/>
          </p:nvPr>
        </p:nvPicPr>
        <p:blipFill>
          <a:blip r:embed="rId1" cstate="email"/>
          <a:srcRect/>
          <a:stretch>
            <a:fillRect/>
          </a:stretch>
        </p:blipFill>
        <p:spPr>
          <a:xfrm>
            <a:off x="-1600" y="0"/>
            <a:ext cx="12192001" cy="1678675"/>
          </a:xfrm>
          <a:prstGeom prst="rect">
            <a:avLst/>
          </a:prstGeom>
        </p:spPr>
      </p:pic>
      <p:sp>
        <p:nvSpPr>
          <p:cNvPr id="900" name="矩形"/>
          <p:cNvSpPr/>
          <p:nvPr/>
        </p:nvSpPr>
        <p:spPr>
          <a:xfrm>
            <a:off x="0" y="-8449"/>
            <a:ext cx="12192000" cy="1687124"/>
          </a:xfrm>
          <a:prstGeom prst="rect">
            <a:avLst/>
          </a:prstGeom>
          <a:gradFill>
            <a:gsLst>
              <a:gs pos="1000">
                <a:srgbClr val="262626">
                  <a:alpha val="80000"/>
                </a:srgbClr>
              </a:gs>
              <a:gs pos="100000">
                <a:srgbClr val="0D0D0D"/>
              </a:gs>
            </a:gsLst>
            <a:path path="circle">
              <a:fillToRect l="37721" t="-19636" r="62278" b="119636"/>
            </a:path>
          </a:gradFill>
          <a:ln w="12700">
            <a:miter lim="400000"/>
          </a:ln>
        </p:spPr>
        <p:txBody>
          <a:bodyPr lIns="45719" rIns="45719" anchor="ctr"/>
          <a:lstStyle/>
          <a:p>
            <a:pPr algn="ctr">
              <a:defRPr>
                <a:solidFill>
                  <a:srgbClr val="FFFFFF"/>
                </a:solidFill>
              </a:defRPr>
            </a:pPr>
          </a:p>
        </p:txBody>
      </p:sp>
      <p:sp>
        <p:nvSpPr>
          <p:cNvPr id="16" name="MAP SLIDE"/>
          <p:cNvSpPr txBox="1"/>
          <p:nvPr/>
        </p:nvSpPr>
        <p:spPr>
          <a:xfrm>
            <a:off x="5023914" y="522483"/>
            <a:ext cx="2144176" cy="707886"/>
          </a:xfrm>
          <a:prstGeom prst="rect">
            <a:avLst/>
          </a:prstGeom>
          <a:ln w="12700">
            <a:miter lim="400000"/>
          </a:ln>
        </p:spPr>
        <p:txBody>
          <a:bodyPr wrap="none" lIns="45719" rIns="45719">
            <a:spAutoFit/>
          </a:bodyPr>
          <a:lstStyle>
            <a:lvl1pPr algn="ctr">
              <a:defRPr sz="4000">
                <a:solidFill>
                  <a:srgbClr val="404040"/>
                </a:solidFill>
                <a:latin typeface="+mj-lt"/>
                <a:ea typeface="+mj-ea"/>
                <a:cs typeface="+mj-cs"/>
                <a:sym typeface="Helvetica"/>
              </a:defRPr>
            </a:lvl1pPr>
          </a:lstStyle>
          <a:p>
            <a:r>
              <a:rPr lang="zh-CN" altLang="en-US" dirty="0" smtClean="0">
                <a:solidFill>
                  <a:schemeClr val="bg1"/>
                </a:solidFill>
                <a:latin typeface="微软雅黑" panose="020B0503020204020204" pitchFamily="34" charset="-122"/>
                <a:ea typeface="微软雅黑" panose="020B0503020204020204" pitchFamily="34" charset="-122"/>
              </a:rPr>
              <a:t>岗位需求</a:t>
            </a:r>
            <a:endParaRPr dirty="0">
              <a:solidFill>
                <a:schemeClr val="bg1"/>
              </a:solidFill>
              <a:latin typeface="微软雅黑" panose="020B0503020204020204" pitchFamily="34" charset="-122"/>
              <a:ea typeface="微软雅黑" panose="020B0503020204020204" pitchFamily="34" charset="-122"/>
            </a:endParaRPr>
          </a:p>
        </p:txBody>
      </p:sp>
      <p:sp>
        <p:nvSpPr>
          <p:cNvPr id="17" name="SUBTITLE HERE"/>
          <p:cNvSpPr txBox="1"/>
          <p:nvPr/>
        </p:nvSpPr>
        <p:spPr>
          <a:xfrm>
            <a:off x="6049802" y="632827"/>
            <a:ext cx="92395" cy="276999"/>
          </a:xfrm>
          <a:prstGeom prst="rect">
            <a:avLst/>
          </a:prstGeom>
          <a:ln w="12700">
            <a:miter lim="400000"/>
          </a:ln>
        </p:spPr>
        <p:txBody>
          <a:bodyPr wrap="none" lIns="45719" rIns="45719">
            <a:spAutoFit/>
          </a:bodyPr>
          <a:lstStyle>
            <a:lvl1pPr algn="ctr">
              <a:defRPr sz="1200" spc="600">
                <a:solidFill>
                  <a:srgbClr val="404040"/>
                </a:solidFill>
                <a:latin typeface="Roboto Thin"/>
                <a:ea typeface="Roboto Thin"/>
                <a:cs typeface="Roboto Thin"/>
                <a:sym typeface="Roboto Thin"/>
              </a:defRPr>
            </a:lvl1pPr>
          </a:lstStyle>
          <a:p>
            <a:endParaRPr dirty="0"/>
          </a:p>
        </p:txBody>
      </p:sp>
      <p:sp>
        <p:nvSpPr>
          <p:cNvPr id="18" name="线条"/>
          <p:cNvSpPr/>
          <p:nvPr/>
        </p:nvSpPr>
        <p:spPr>
          <a:xfrm>
            <a:off x="5504572" y="1277394"/>
            <a:ext cx="1182856" cy="1"/>
          </a:xfrm>
          <a:prstGeom prst="line">
            <a:avLst/>
          </a:prstGeom>
          <a:ln w="6350">
            <a:solidFill>
              <a:srgbClr val="2EC4B6"/>
            </a:solidFill>
            <a:miter/>
          </a:ln>
        </p:spPr>
        <p:txBody>
          <a:bodyPr lIns="45719" rIns="45719"/>
          <a:lstStyle/>
          <a:p/>
        </p:txBody>
      </p:sp>
      <p:sp>
        <p:nvSpPr>
          <p:cNvPr id="19" name="三角形"/>
          <p:cNvSpPr/>
          <p:nvPr/>
        </p:nvSpPr>
        <p:spPr>
          <a:xfrm rot="10800000">
            <a:off x="5657693" y="0"/>
            <a:ext cx="876616" cy="291995"/>
          </a:xfrm>
          <a:prstGeom prst="triangle">
            <a:avLst/>
          </a:prstGeom>
          <a:solidFill>
            <a:srgbClr val="2EC4B6"/>
          </a:solidFill>
          <a:ln w="12700">
            <a:miter lim="400000"/>
          </a:ln>
        </p:spPr>
        <p:txBody>
          <a:bodyPr lIns="45719" rIns="45719" anchor="ctr"/>
          <a:lstStyle/>
          <a:p>
            <a:pPr algn="ctr">
              <a:defRPr>
                <a:solidFill>
                  <a:srgbClr val="FFFFFF"/>
                </a:solidFill>
              </a:defRPr>
            </a:pP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2939" y="2329504"/>
            <a:ext cx="608852" cy="60885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15470" y="2292531"/>
            <a:ext cx="625909" cy="625909"/>
          </a:xfrm>
          <a:prstGeom prst="rect">
            <a:avLst/>
          </a:prstGeom>
        </p:spPr>
      </p:pic>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9995" y="2348501"/>
            <a:ext cx="639707" cy="639707"/>
          </a:xfrm>
          <a:prstGeom prst="rect">
            <a:avLst/>
          </a:prstGeom>
        </p:spPr>
      </p:pic>
      <p:sp>
        <p:nvSpPr>
          <p:cNvPr id="9" name="文本框 8"/>
          <p:cNvSpPr txBox="1"/>
          <p:nvPr/>
        </p:nvSpPr>
        <p:spPr>
          <a:xfrm>
            <a:off x="1427360" y="2373279"/>
            <a:ext cx="1764809"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算法工程师</a:t>
            </a:r>
            <a:endParaRPr kumimoji="0" lang="zh-CN" altLang="en-US" sz="24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10" name="文本框 9"/>
          <p:cNvSpPr txBox="1"/>
          <p:nvPr/>
        </p:nvSpPr>
        <p:spPr>
          <a:xfrm>
            <a:off x="5117543" y="2374653"/>
            <a:ext cx="169663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前端工程师</a:t>
            </a:r>
            <a:endParaRPr kumimoji="0" lang="zh-CN" altLang="en-US" sz="24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29" name="文本框 28"/>
          <p:cNvSpPr txBox="1"/>
          <p:nvPr/>
        </p:nvSpPr>
        <p:spPr>
          <a:xfrm>
            <a:off x="9302037" y="2377910"/>
            <a:ext cx="228525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数据挖掘工程师</a:t>
            </a:r>
            <a:endParaRPr kumimoji="0" lang="zh-CN" altLang="en-US" sz="24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23" name="文本框 22"/>
          <p:cNvSpPr txBox="1"/>
          <p:nvPr/>
        </p:nvSpPr>
        <p:spPr>
          <a:xfrm>
            <a:off x="669995" y="3082186"/>
            <a:ext cx="3086331" cy="30469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岗位要求：</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zh-CN" sz="1400" dirty="0" smtClean="0">
                <a:latin typeface="微软雅黑" panose="020B0503020204020204" pitchFamily="34" charset="-122"/>
                <a:ea typeface="微软雅黑" panose="020B0503020204020204" pitchFamily="34" charset="-122"/>
              </a:rPr>
              <a:t>计算机、数学相关专业硕士及以上学历</a:t>
            </a:r>
            <a:r>
              <a:rPr lang="zh-CN" altLang="en-US" sz="1400" dirty="0" smtClean="0">
                <a:latin typeface="微软雅黑" panose="020B0503020204020204" pitchFamily="34" charset="-122"/>
                <a:ea typeface="微软雅黑" panose="020B0503020204020204" pitchFamily="34" charset="-122"/>
              </a:rPr>
              <a:t>；</a:t>
            </a:r>
            <a:endParaRPr lang="zh-CN"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有自然语言、推荐算法</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至少一个方向</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项目或研究经验</a:t>
            </a:r>
            <a:r>
              <a:rPr lang="zh-CN" altLang="zh-CN" sz="1400" dirty="0" smtClean="0">
                <a:latin typeface="微软雅黑" panose="020B0503020204020204" pitchFamily="34" charset="-122"/>
                <a:ea typeface="微软雅黑" panose="020B0503020204020204" pitchFamily="34" charset="-122"/>
              </a:rPr>
              <a:t>优先</a:t>
            </a:r>
            <a:r>
              <a:rPr lang="zh-CN" altLang="en-US" sz="1400" dirty="0" smtClean="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zh-CN" sz="1400" dirty="0">
                <a:latin typeface="微软雅黑" panose="020B0503020204020204" pitchFamily="34" charset="-122"/>
                <a:ea typeface="微软雅黑" panose="020B0503020204020204" pitchFamily="34" charset="-122"/>
              </a:rPr>
              <a:t>掌握</a:t>
            </a:r>
            <a:r>
              <a:rPr lang="en-US" altLang="zh-CN" sz="1400" dirty="0">
                <a:latin typeface="微软雅黑" panose="020B0503020204020204" pitchFamily="34" charset="-122"/>
                <a:ea typeface="微软雅黑" panose="020B0503020204020204" pitchFamily="34" charset="-122"/>
              </a:rPr>
              <a:t>Python/Java/R</a:t>
            </a:r>
            <a:r>
              <a:rPr lang="zh-CN" altLang="zh-CN" sz="1400" dirty="0">
                <a:latin typeface="微软雅黑" panose="020B0503020204020204" pitchFamily="34" charset="-122"/>
                <a:ea typeface="微软雅黑" panose="020B0503020204020204" pitchFamily="34" charset="-122"/>
              </a:rPr>
              <a:t>等编程语言</a:t>
            </a:r>
            <a:r>
              <a:rPr lang="zh-CN"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熟悉</a:t>
            </a:r>
            <a:r>
              <a:rPr lang="en-US" altLang="zh-CN" sz="1400" dirty="0" err="1" smtClean="0">
                <a:latin typeface="微软雅黑" panose="020B0503020204020204" pitchFamily="34" charset="-122"/>
                <a:ea typeface="微软雅黑" panose="020B0503020204020204" pitchFamily="34" charset="-122"/>
              </a:rPr>
              <a:t>Hadoop</a:t>
            </a:r>
            <a:r>
              <a:rPr lang="en-US" altLang="zh-CN" sz="1400" dirty="0" smtClean="0">
                <a:latin typeface="微软雅黑" panose="020B0503020204020204" pitchFamily="34" charset="-122"/>
                <a:ea typeface="微软雅黑" panose="020B0503020204020204" pitchFamily="34" charset="-122"/>
              </a:rPr>
              <a:t>/Spark</a:t>
            </a:r>
            <a:r>
              <a:rPr lang="zh-CN" altLang="zh-CN" sz="1400" dirty="0">
                <a:latin typeface="微软雅黑" panose="020B0503020204020204" pitchFamily="34" charset="-122"/>
                <a:ea typeface="微软雅黑" panose="020B0503020204020204" pitchFamily="34" charset="-122"/>
              </a:rPr>
              <a:t>等</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zh-CN" sz="1400" dirty="0">
                <a:latin typeface="微软雅黑" panose="020B0503020204020204" pitchFamily="34" charset="-122"/>
                <a:ea typeface="微软雅黑" panose="020B0503020204020204" pitchFamily="34" charset="-122"/>
              </a:rPr>
              <a:t>有较好的算法理论基础，对前沿技术有浓厚的兴趣</a:t>
            </a:r>
            <a:endParaRPr kumimoji="0" lang="zh-CN" altLang="en-US" sz="14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31" name="文本框 30"/>
          <p:cNvSpPr txBox="1"/>
          <p:nvPr/>
        </p:nvSpPr>
        <p:spPr>
          <a:xfrm>
            <a:off x="4312939" y="3060176"/>
            <a:ext cx="3702772" cy="33701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岗位要求：</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zh-CN" sz="1400" dirty="0">
                <a:latin typeface="微软雅黑" panose="020B0503020204020204" pitchFamily="34" charset="-122"/>
                <a:ea typeface="微软雅黑" panose="020B0503020204020204" pitchFamily="34" charset="-122"/>
              </a:rPr>
              <a:t>计算机、数学相关专业本科及以上学历</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zh-CN" sz="1400" dirty="0">
                <a:latin typeface="微软雅黑" panose="020B0503020204020204" pitchFamily="34" charset="-122"/>
                <a:ea typeface="微软雅黑" panose="020B0503020204020204" pitchFamily="34" charset="-122"/>
              </a:rPr>
              <a:t>、熟悉</a:t>
            </a:r>
            <a:r>
              <a:rPr lang="en-US" altLang="zh-CN" sz="1400" dirty="0">
                <a:latin typeface="微软雅黑" panose="020B0503020204020204" pitchFamily="34" charset="-122"/>
                <a:ea typeface="微软雅黑" panose="020B0503020204020204" pitchFamily="34" charset="-122"/>
              </a:rPr>
              <a:t>react(</a:t>
            </a:r>
            <a:r>
              <a:rPr lang="zh-CN" altLang="zh-CN" sz="1400" dirty="0">
                <a:latin typeface="微软雅黑" panose="020B0503020204020204" pitchFamily="34" charset="-122"/>
                <a:ea typeface="微软雅黑" panose="020B0503020204020204" pitchFamily="34" charset="-122"/>
              </a:rPr>
              <a:t>包括但不限于</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，能根据需求制定技术架构和编码规范；</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zh-CN" sz="1400" dirty="0">
                <a:latin typeface="微软雅黑" panose="020B0503020204020204" pitchFamily="34" charset="-122"/>
                <a:ea typeface="微软雅黑" panose="020B0503020204020204" pitchFamily="34" charset="-122"/>
              </a:rPr>
              <a:t>，熟悉</a:t>
            </a:r>
            <a:r>
              <a:rPr lang="en-US" altLang="zh-CN" sz="1400" dirty="0">
                <a:latin typeface="微软雅黑" panose="020B0503020204020204" pitchFamily="34" charset="-122"/>
                <a:ea typeface="微软雅黑" panose="020B0503020204020204" pitchFamily="34" charset="-122"/>
              </a:rPr>
              <a:t>ES5/ES6</a:t>
            </a:r>
            <a:r>
              <a:rPr lang="zh-CN" altLang="zh-CN" sz="1400" dirty="0">
                <a:latin typeface="微软雅黑" panose="020B0503020204020204" pitchFamily="34" charset="-122"/>
                <a:ea typeface="微软雅黑" panose="020B0503020204020204" pitchFamily="34" charset="-122"/>
              </a:rPr>
              <a:t>规范，并对</a:t>
            </a:r>
            <a:r>
              <a:rPr lang="en-US" altLang="zh-CN" sz="1400" dirty="0">
                <a:latin typeface="微软雅黑" panose="020B0503020204020204" pitchFamily="34" charset="-122"/>
                <a:ea typeface="微软雅黑" panose="020B0503020204020204" pitchFamily="34" charset="-122"/>
              </a:rPr>
              <a:t>JavaScript</a:t>
            </a:r>
            <a:r>
              <a:rPr lang="zh-CN" altLang="zh-CN" sz="1400" dirty="0">
                <a:latin typeface="微软雅黑" panose="020B0503020204020204" pitchFamily="34" charset="-122"/>
                <a:ea typeface="微软雅黑" panose="020B0503020204020204" pitchFamily="34" charset="-122"/>
              </a:rPr>
              <a:t>特性有深刻的理解；</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zh-CN" sz="1400" dirty="0">
                <a:latin typeface="微软雅黑" panose="020B0503020204020204" pitchFamily="34" charset="-122"/>
                <a:ea typeface="微软雅黑" panose="020B0503020204020204" pitchFamily="34" charset="-122"/>
              </a:rPr>
              <a:t>，熟悉主流浏览器的特性，能在新技术环境下较好的解决浏览器兼容性问题；</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5</a:t>
            </a:r>
            <a:r>
              <a:rPr lang="zh-CN" altLang="zh-CN" sz="1400" dirty="0">
                <a:latin typeface="微软雅黑" panose="020B0503020204020204" pitchFamily="34" charset="-122"/>
                <a:ea typeface="微软雅黑" panose="020B0503020204020204" pitchFamily="34" charset="-122"/>
              </a:rPr>
              <a:t>，熟悉</a:t>
            </a:r>
            <a:r>
              <a:rPr lang="en-US" altLang="zh-CN" sz="1400" dirty="0" err="1">
                <a:latin typeface="微软雅黑" panose="020B0503020204020204" pitchFamily="34" charset="-122"/>
                <a:ea typeface="微软雅黑" panose="020B0503020204020204" pitchFamily="34" charset="-122"/>
              </a:rPr>
              <a:t>linux</a:t>
            </a:r>
            <a:r>
              <a:rPr lang="zh-CN" altLang="zh-CN" sz="1400" dirty="0">
                <a:latin typeface="微软雅黑" panose="020B0503020204020204" pitchFamily="34" charset="-122"/>
                <a:ea typeface="微软雅黑" panose="020B0503020204020204" pitchFamily="34" charset="-122"/>
              </a:rPr>
              <a:t>操作系统，有后台相关开发经验优先。</a:t>
            </a:r>
            <a:endParaRPr lang="zh-CN" altLang="zh-CN" sz="14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8515470" y="3090953"/>
            <a:ext cx="3086331" cy="33701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岗位要求：</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zh-CN" sz="1400" dirty="0">
                <a:latin typeface="微软雅黑" panose="020B0503020204020204" pitchFamily="34" charset="-122"/>
                <a:ea typeface="微软雅黑" panose="020B0503020204020204" pitchFamily="34" charset="-122"/>
              </a:rPr>
              <a:t>、计算机科学相关专业硕士以上学历。</a:t>
            </a:r>
            <a:r>
              <a:rPr lang="en-US" altLang="zh-CN" sz="1400" dirty="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zh-CN" sz="1400" dirty="0">
                <a:latin typeface="微软雅黑" panose="020B0503020204020204" pitchFamily="34" charset="-122"/>
                <a:ea typeface="微软雅黑" panose="020B0503020204020204" pitchFamily="34" charset="-122"/>
              </a:rPr>
              <a:t>、有</a:t>
            </a:r>
            <a:r>
              <a:rPr lang="en-US" altLang="zh-CN" sz="1400" dirty="0">
                <a:latin typeface="微软雅黑" panose="020B0503020204020204" pitchFamily="34" charset="-122"/>
                <a:ea typeface="微软雅黑" panose="020B0503020204020204" pitchFamily="34" charset="-122"/>
              </a:rPr>
              <a:t>NLP</a:t>
            </a:r>
            <a:r>
              <a:rPr lang="zh-CN" altLang="zh-CN" sz="1400" dirty="0">
                <a:latin typeface="微软雅黑" panose="020B0503020204020204" pitchFamily="34" charset="-122"/>
                <a:ea typeface="微软雅黑" panose="020B0503020204020204" pitchFamily="34" charset="-122"/>
              </a:rPr>
              <a:t>（自然语言处理）相关工作经验者优先。</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zh-CN" sz="1400" dirty="0">
                <a:latin typeface="微软雅黑" panose="020B0503020204020204" pitchFamily="34" charset="-122"/>
                <a:ea typeface="微软雅黑" panose="020B0503020204020204" pitchFamily="34" charset="-122"/>
              </a:rPr>
              <a:t>、熟悉非关系型数据库的设计和数据操作。</a:t>
            </a:r>
            <a:r>
              <a:rPr lang="en-US" altLang="zh-CN" sz="1400" dirty="0">
                <a:latin typeface="微软雅黑" panose="020B0503020204020204" pitchFamily="34" charset="-122"/>
                <a:ea typeface="微软雅黑" panose="020B0503020204020204" pitchFamily="34" charset="-122"/>
              </a:rPr>
              <a:t> </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zh-CN" sz="1400" dirty="0">
                <a:latin typeface="微软雅黑" panose="020B0503020204020204" pitchFamily="34" charset="-122"/>
                <a:ea typeface="微软雅黑" panose="020B0503020204020204" pitchFamily="34" charset="-122"/>
              </a:rPr>
              <a:t>、对自然语言处理、数据挖掘等大数据相关技术有强烈兴趣，有文本挖掘经验者优先</a:t>
            </a:r>
            <a:r>
              <a:rPr lang="en-US" altLang="zh-CN" sz="1400" dirty="0">
                <a:latin typeface="微软雅黑" panose="020B0503020204020204" pitchFamily="34" charset="-122"/>
                <a:ea typeface="微软雅黑" panose="020B0503020204020204" pitchFamily="34" charset="-122"/>
              </a:rPr>
              <a:t> </a:t>
            </a:r>
            <a:endParaRPr kumimoji="0" lang="zh-CN" altLang="en-US" sz="14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9" name="StockSnap_DHGGHLVO1K.jpg" descr="StockSnap_DHGGHLVO1K.jpg"/>
          <p:cNvPicPr>
            <a:picLocks noGrp="1" noChangeAspect="1"/>
          </p:cNvPicPr>
          <p:nvPr>
            <p:ph type="pic" idx="13"/>
          </p:nvPr>
        </p:nvPicPr>
        <p:blipFill>
          <a:blip r:embed="rId1" cstate="email"/>
          <a:srcRect/>
          <a:stretch>
            <a:fillRect/>
          </a:stretch>
        </p:blipFill>
        <p:spPr>
          <a:xfrm>
            <a:off x="-1600" y="0"/>
            <a:ext cx="12192001" cy="1678675"/>
          </a:xfrm>
          <a:prstGeom prst="rect">
            <a:avLst/>
          </a:prstGeom>
        </p:spPr>
      </p:pic>
      <p:sp>
        <p:nvSpPr>
          <p:cNvPr id="900" name="矩形"/>
          <p:cNvSpPr/>
          <p:nvPr/>
        </p:nvSpPr>
        <p:spPr>
          <a:xfrm>
            <a:off x="0" y="-8449"/>
            <a:ext cx="12192000" cy="1687124"/>
          </a:xfrm>
          <a:prstGeom prst="rect">
            <a:avLst/>
          </a:prstGeom>
          <a:gradFill>
            <a:gsLst>
              <a:gs pos="1000">
                <a:srgbClr val="262626">
                  <a:alpha val="80000"/>
                </a:srgbClr>
              </a:gs>
              <a:gs pos="100000">
                <a:srgbClr val="0D0D0D"/>
              </a:gs>
            </a:gsLst>
            <a:path path="circle">
              <a:fillToRect l="37721" t="-19636" r="62278" b="119636"/>
            </a:path>
          </a:gradFill>
          <a:ln w="12700">
            <a:miter lim="400000"/>
          </a:ln>
        </p:spPr>
        <p:txBody>
          <a:bodyPr lIns="45719" rIns="45719" anchor="ctr"/>
          <a:lstStyle/>
          <a:p>
            <a:pPr algn="ctr">
              <a:defRPr>
                <a:solidFill>
                  <a:srgbClr val="FFFFFF"/>
                </a:solidFill>
              </a:defRPr>
            </a:pPr>
          </a:p>
        </p:txBody>
      </p:sp>
      <p:sp>
        <p:nvSpPr>
          <p:cNvPr id="16" name="MAP SLIDE"/>
          <p:cNvSpPr txBox="1"/>
          <p:nvPr/>
        </p:nvSpPr>
        <p:spPr>
          <a:xfrm>
            <a:off x="5023914" y="522483"/>
            <a:ext cx="2144176" cy="707886"/>
          </a:xfrm>
          <a:prstGeom prst="rect">
            <a:avLst/>
          </a:prstGeom>
          <a:ln w="12700">
            <a:miter lim="400000"/>
          </a:ln>
        </p:spPr>
        <p:txBody>
          <a:bodyPr wrap="none" lIns="45719" rIns="45719">
            <a:spAutoFit/>
          </a:bodyPr>
          <a:lstStyle>
            <a:lvl1pPr algn="ctr">
              <a:defRPr sz="4000">
                <a:solidFill>
                  <a:srgbClr val="404040"/>
                </a:solidFill>
                <a:latin typeface="+mj-lt"/>
                <a:ea typeface="+mj-ea"/>
                <a:cs typeface="+mj-cs"/>
                <a:sym typeface="Helvetica"/>
              </a:defRPr>
            </a:lvl1pPr>
          </a:lstStyle>
          <a:p>
            <a:r>
              <a:rPr lang="zh-CN" altLang="en-US" dirty="0" smtClean="0">
                <a:solidFill>
                  <a:schemeClr val="bg1"/>
                </a:solidFill>
                <a:latin typeface="微软雅黑" panose="020B0503020204020204" pitchFamily="34" charset="-122"/>
                <a:ea typeface="微软雅黑" panose="020B0503020204020204" pitchFamily="34" charset="-122"/>
              </a:rPr>
              <a:t>岗位需求</a:t>
            </a:r>
            <a:endParaRPr dirty="0">
              <a:solidFill>
                <a:schemeClr val="bg1"/>
              </a:solidFill>
              <a:latin typeface="微软雅黑" panose="020B0503020204020204" pitchFamily="34" charset="-122"/>
              <a:ea typeface="微软雅黑" panose="020B0503020204020204" pitchFamily="34" charset="-122"/>
            </a:endParaRPr>
          </a:p>
        </p:txBody>
      </p:sp>
      <p:sp>
        <p:nvSpPr>
          <p:cNvPr id="17" name="SUBTITLE HERE"/>
          <p:cNvSpPr txBox="1"/>
          <p:nvPr/>
        </p:nvSpPr>
        <p:spPr>
          <a:xfrm>
            <a:off x="6049802" y="632827"/>
            <a:ext cx="92395" cy="276999"/>
          </a:xfrm>
          <a:prstGeom prst="rect">
            <a:avLst/>
          </a:prstGeom>
          <a:ln w="12700">
            <a:miter lim="400000"/>
          </a:ln>
        </p:spPr>
        <p:txBody>
          <a:bodyPr wrap="none" lIns="45719" rIns="45719">
            <a:spAutoFit/>
          </a:bodyPr>
          <a:lstStyle>
            <a:lvl1pPr algn="ctr">
              <a:defRPr sz="1200" spc="600">
                <a:solidFill>
                  <a:srgbClr val="404040"/>
                </a:solidFill>
                <a:latin typeface="Roboto Thin"/>
                <a:ea typeface="Roboto Thin"/>
                <a:cs typeface="Roboto Thin"/>
                <a:sym typeface="Roboto Thin"/>
              </a:defRPr>
            </a:lvl1pPr>
          </a:lstStyle>
          <a:p>
            <a:endParaRPr dirty="0"/>
          </a:p>
        </p:txBody>
      </p:sp>
      <p:sp>
        <p:nvSpPr>
          <p:cNvPr id="18" name="线条"/>
          <p:cNvSpPr/>
          <p:nvPr/>
        </p:nvSpPr>
        <p:spPr>
          <a:xfrm>
            <a:off x="5504572" y="1277394"/>
            <a:ext cx="1182856" cy="1"/>
          </a:xfrm>
          <a:prstGeom prst="line">
            <a:avLst/>
          </a:prstGeom>
          <a:ln w="6350">
            <a:solidFill>
              <a:srgbClr val="2EC4B6"/>
            </a:solidFill>
            <a:miter/>
          </a:ln>
        </p:spPr>
        <p:txBody>
          <a:bodyPr lIns="45719" rIns="45719"/>
          <a:lstStyle/>
          <a:p/>
        </p:txBody>
      </p:sp>
      <p:sp>
        <p:nvSpPr>
          <p:cNvPr id="19" name="三角形"/>
          <p:cNvSpPr/>
          <p:nvPr/>
        </p:nvSpPr>
        <p:spPr>
          <a:xfrm rot="10800000">
            <a:off x="5657693" y="0"/>
            <a:ext cx="876616" cy="291995"/>
          </a:xfrm>
          <a:prstGeom prst="triangle">
            <a:avLst/>
          </a:prstGeom>
          <a:solidFill>
            <a:srgbClr val="2EC4B6"/>
          </a:solidFill>
          <a:ln w="12700">
            <a:miter lim="400000"/>
          </a:ln>
        </p:spPr>
        <p:txBody>
          <a:bodyPr lIns="45719" rIns="45719" anchor="ctr"/>
          <a:lstStyle/>
          <a:p>
            <a:pPr algn="ctr">
              <a:defRPr>
                <a:solidFill>
                  <a:srgbClr val="FFFFFF"/>
                </a:solidFill>
              </a:defRPr>
            </a:pP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2939" y="2329504"/>
            <a:ext cx="608852" cy="60885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2458" y="2413061"/>
            <a:ext cx="505379" cy="505379"/>
          </a:xfrm>
          <a:prstGeom prst="rect">
            <a:avLst/>
          </a:prstGeom>
        </p:spPr>
      </p:pic>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9995" y="2292531"/>
            <a:ext cx="639707" cy="639707"/>
          </a:xfrm>
          <a:prstGeom prst="rect">
            <a:avLst/>
          </a:prstGeom>
        </p:spPr>
      </p:pic>
      <p:sp>
        <p:nvSpPr>
          <p:cNvPr id="9" name="文本框 8"/>
          <p:cNvSpPr txBox="1"/>
          <p:nvPr/>
        </p:nvSpPr>
        <p:spPr>
          <a:xfrm>
            <a:off x="1427360" y="2421450"/>
            <a:ext cx="1764809"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en-US" altLang="zh-CN" sz="2400" b="1"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ISO</a:t>
            </a:r>
            <a:r>
              <a:rPr kumimoji="0" lang="zh-CN" altLang="en-US" sz="2400" b="1"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工程师</a:t>
            </a:r>
            <a:endParaRPr kumimoji="0" lang="zh-CN" altLang="en-US" sz="24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10" name="文本框 9"/>
          <p:cNvSpPr txBox="1"/>
          <p:nvPr/>
        </p:nvSpPr>
        <p:spPr>
          <a:xfrm>
            <a:off x="5114403" y="2388925"/>
            <a:ext cx="169663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安卓工程师</a:t>
            </a:r>
            <a:endParaRPr kumimoji="0" lang="zh-CN" altLang="en-US" sz="24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29" name="文本框 28"/>
          <p:cNvSpPr txBox="1"/>
          <p:nvPr/>
        </p:nvSpPr>
        <p:spPr>
          <a:xfrm>
            <a:off x="9302037" y="2377910"/>
            <a:ext cx="2285250" cy="459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2400" b="1"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企业服务顾问</a:t>
            </a:r>
            <a:endParaRPr kumimoji="0" lang="zh-CN" altLang="en-US" sz="2400" b="1"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23" name="文本框 22"/>
          <p:cNvSpPr txBox="1"/>
          <p:nvPr/>
        </p:nvSpPr>
        <p:spPr>
          <a:xfrm>
            <a:off x="669995" y="3082186"/>
            <a:ext cx="3086331" cy="33701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岗位要求：</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zh-CN" sz="1400" dirty="0">
                <a:latin typeface="微软雅黑" panose="020B0503020204020204" pitchFamily="34" charset="-122"/>
                <a:ea typeface="微软雅黑" panose="020B0503020204020204" pitchFamily="34" charset="-122"/>
              </a:rPr>
              <a:t>、计算机相关专业优先，本科及以上学历；</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zh-CN" sz="1400" dirty="0">
                <a:latin typeface="微软雅黑" panose="020B0503020204020204" pitchFamily="34" charset="-122"/>
                <a:ea typeface="微软雅黑" panose="020B0503020204020204" pitchFamily="34" charset="-122"/>
              </a:rPr>
              <a:t>、熟练使用</a:t>
            </a:r>
            <a:r>
              <a:rPr lang="en-US" altLang="zh-CN" sz="1400" dirty="0">
                <a:latin typeface="微软雅黑" panose="020B0503020204020204" pitchFamily="34" charset="-122"/>
                <a:ea typeface="微软雅黑" panose="020B0503020204020204" pitchFamily="34" charset="-122"/>
              </a:rPr>
              <a:t>Objective-C</a:t>
            </a:r>
            <a:r>
              <a:rPr lang="zh-CN" altLang="zh-CN"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C</a:t>
            </a:r>
            <a:r>
              <a:rPr lang="zh-CN" altLang="zh-CN"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 C++</a:t>
            </a:r>
            <a:r>
              <a:rPr lang="zh-CN" altLang="zh-CN" sz="1400" dirty="0">
                <a:latin typeface="微软雅黑" panose="020B0503020204020204" pitchFamily="34" charset="-122"/>
                <a:ea typeface="微软雅黑" panose="020B0503020204020204" pitchFamily="34" charset="-122"/>
              </a:rPr>
              <a:t>开发语言，熟悉网络编程、</a:t>
            </a:r>
            <a:r>
              <a:rPr lang="en-US" altLang="zh-CN" sz="1400" dirty="0">
                <a:latin typeface="微软雅黑" panose="020B0503020204020204" pitchFamily="34" charset="-122"/>
                <a:ea typeface="微软雅黑" panose="020B0503020204020204" pitchFamily="34" charset="-122"/>
              </a:rPr>
              <a:t> MVC</a:t>
            </a:r>
            <a:r>
              <a:rPr lang="zh-CN" altLang="zh-CN" sz="1400" dirty="0">
                <a:latin typeface="微软雅黑" panose="020B0503020204020204" pitchFamily="34" charset="-122"/>
                <a:ea typeface="微软雅黑" panose="020B0503020204020204" pitchFamily="34" charset="-122"/>
              </a:rPr>
              <a:t>模式开发应用；</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zh-CN" sz="1400" dirty="0">
                <a:latin typeface="微软雅黑" panose="020B0503020204020204" pitchFamily="34" charset="-122"/>
                <a:ea typeface="微软雅黑" panose="020B0503020204020204" pitchFamily="34" charset="-122"/>
              </a:rPr>
              <a:t>、基础扎实，思路清晰，有独立设计算法、解决程序问题的能力；</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zh-CN" sz="1400" dirty="0">
                <a:latin typeface="微软雅黑" panose="020B0503020204020204" pitchFamily="34" charset="-122"/>
                <a:ea typeface="微软雅黑" panose="020B0503020204020204" pitchFamily="34" charset="-122"/>
              </a:rPr>
              <a:t>、熟悉</a:t>
            </a:r>
            <a:r>
              <a:rPr lang="en-US" altLang="zh-CN" sz="1400" dirty="0" err="1">
                <a:latin typeface="微软雅黑" panose="020B0503020204020204" pitchFamily="34" charset="-122"/>
                <a:ea typeface="微软雅黑" panose="020B0503020204020204" pitchFamily="34" charset="-122"/>
              </a:rPr>
              <a:t>iOS</a:t>
            </a:r>
            <a:r>
              <a:rPr lang="zh-CN" altLang="zh-CN" sz="1400" dirty="0">
                <a:latin typeface="微软雅黑" panose="020B0503020204020204" pitchFamily="34" charset="-122"/>
                <a:ea typeface="微软雅黑" panose="020B0503020204020204" pitchFamily="34" charset="-122"/>
              </a:rPr>
              <a:t>常用组件，具有相关开发经验者优先；</a:t>
            </a:r>
            <a:endParaRPr lang="zh-CN" altLang="en-US" sz="14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4312939" y="3060176"/>
            <a:ext cx="3702772" cy="24006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岗位要求：</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zh-CN" sz="1400" dirty="0">
                <a:latin typeface="微软雅黑" panose="020B0503020204020204" pitchFamily="34" charset="-122"/>
                <a:ea typeface="微软雅黑" panose="020B0503020204020204" pitchFamily="34" charset="-122"/>
              </a:rPr>
              <a:t>、本科及以上学历，计算机相关专业优先；</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zh-CN" sz="1400" dirty="0">
                <a:latin typeface="微软雅黑" panose="020B0503020204020204" pitchFamily="34" charset="-122"/>
                <a:ea typeface="微软雅黑" panose="020B0503020204020204" pitchFamily="34" charset="-122"/>
              </a:rPr>
              <a:t>、熟练使用</a:t>
            </a:r>
            <a:r>
              <a:rPr lang="en-US" altLang="zh-CN" sz="1400" dirty="0">
                <a:latin typeface="微软雅黑" panose="020B0503020204020204" pitchFamily="34" charset="-122"/>
                <a:ea typeface="微软雅黑" panose="020B0503020204020204" pitchFamily="34" charset="-122"/>
              </a:rPr>
              <a:t>Android studio</a:t>
            </a:r>
            <a:r>
              <a:rPr lang="zh-CN" altLang="zh-CN" sz="1400" dirty="0">
                <a:latin typeface="微软雅黑" panose="020B0503020204020204" pitchFamily="34" charset="-122"/>
                <a:ea typeface="微软雅黑" panose="020B0503020204020204" pitchFamily="34" charset="-122"/>
              </a:rPr>
              <a:t>进行项目开发；</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zh-CN" sz="1400" dirty="0">
                <a:latin typeface="微软雅黑" panose="020B0503020204020204" pitchFamily="34" charset="-122"/>
                <a:ea typeface="微软雅黑" panose="020B0503020204020204" pitchFamily="34" charset="-122"/>
              </a:rPr>
              <a:t>、较强的学习能力，能够独立解决分配的工作；</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zh-CN" sz="1400" dirty="0">
                <a:latin typeface="微软雅黑" panose="020B0503020204020204" pitchFamily="34" charset="-122"/>
                <a:ea typeface="微软雅黑" panose="020B0503020204020204" pitchFamily="34" charset="-122"/>
              </a:rPr>
              <a:t>、熟练掌握</a:t>
            </a:r>
            <a:r>
              <a:rPr lang="en-US" altLang="zh-CN" sz="1400" dirty="0">
                <a:latin typeface="微软雅黑" panose="020B0503020204020204" pitchFamily="34" charset="-122"/>
                <a:ea typeface="微软雅黑" panose="020B0503020204020204" pitchFamily="34" charset="-122"/>
              </a:rPr>
              <a:t>XML</a:t>
            </a:r>
            <a:r>
              <a:rPr lang="zh-CN" altLang="zh-CN" sz="1400" dirty="0">
                <a:latin typeface="微软雅黑" panose="020B0503020204020204" pitchFamily="34" charset="-122"/>
                <a:ea typeface="微软雅黑" panose="020B0503020204020204" pitchFamily="34" charset="-122"/>
              </a:rPr>
              <a:t>、</a:t>
            </a:r>
            <a:r>
              <a:rPr lang="en-US" altLang="zh-CN" sz="1400" dirty="0" err="1">
                <a:latin typeface="微软雅黑" panose="020B0503020204020204" pitchFamily="34" charset="-122"/>
                <a:ea typeface="微软雅黑" panose="020B0503020204020204" pitchFamily="34" charset="-122"/>
              </a:rPr>
              <a:t>SqlLite</a:t>
            </a:r>
            <a:r>
              <a:rPr lang="zh-CN" altLang="zh-CN"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JSON</a:t>
            </a:r>
            <a:r>
              <a:rPr lang="zh-CN" altLang="zh-CN" sz="1400" dirty="0">
                <a:latin typeface="微软雅黑" panose="020B0503020204020204" pitchFamily="34" charset="-122"/>
                <a:ea typeface="微软雅黑" panose="020B0503020204020204" pitchFamily="34" charset="-122"/>
              </a:rPr>
              <a:t>的解析</a:t>
            </a:r>
            <a:r>
              <a:rPr lang="en-US" altLang="zh-CN"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有</a:t>
            </a:r>
            <a:r>
              <a:rPr lang="en-US" altLang="zh-CN" sz="1400" dirty="0">
                <a:latin typeface="微软雅黑" panose="020B0503020204020204" pitchFamily="34" charset="-122"/>
                <a:ea typeface="微软雅黑" panose="020B0503020204020204" pitchFamily="34" charset="-122"/>
              </a:rPr>
              <a:t>HTML5</a:t>
            </a:r>
            <a:r>
              <a:rPr lang="zh-CN" altLang="zh-CN" sz="1400" dirty="0">
                <a:latin typeface="微软雅黑" panose="020B0503020204020204" pitchFamily="34" charset="-122"/>
                <a:ea typeface="微软雅黑" panose="020B0503020204020204" pitchFamily="34" charset="-122"/>
              </a:rPr>
              <a:t>使用经验优先；</a:t>
            </a:r>
            <a:endParaRPr lang="zh-CN" altLang="zh-CN" sz="14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8515470" y="3090953"/>
            <a:ext cx="3086331" cy="27238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岗位要求：</a:t>
            </a:r>
            <a:endParaRPr lang="en-US" altLang="zh-CN" sz="1600" dirty="0" smtClean="0">
              <a:latin typeface="微软雅黑" panose="020B0503020204020204" pitchFamily="34" charset="-122"/>
              <a:ea typeface="微软雅黑" panose="020B0503020204020204" pitchFamily="34" charset="-122"/>
            </a:endParaRPr>
          </a:p>
          <a:p>
            <a:pPr lvl="0">
              <a:lnSpc>
                <a:spcPct val="150000"/>
              </a:lnSpc>
            </a:pPr>
            <a:r>
              <a:rPr lang="en-US" altLang="zh-CN" sz="1400" dirty="0">
                <a:latin typeface="微软雅黑" panose="020B0503020204020204" pitchFamily="34" charset="-122"/>
                <a:ea typeface="微软雅黑" panose="020B0503020204020204" pitchFamily="34" charset="-122"/>
              </a:rPr>
              <a:t>1</a:t>
            </a:r>
            <a:r>
              <a:rPr lang="zh-CN" altLang="zh-CN" sz="1400" dirty="0">
                <a:latin typeface="微软雅黑" panose="020B0503020204020204" pitchFamily="34" charset="-122"/>
                <a:ea typeface="微软雅黑" panose="020B0503020204020204" pitchFamily="34" charset="-122"/>
              </a:rPr>
              <a:t>、大学专科以上学历</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zh-CN" sz="1400" dirty="0">
                <a:latin typeface="微软雅黑" panose="020B0503020204020204" pitchFamily="34" charset="-122"/>
                <a:ea typeface="微软雅黑" panose="020B0503020204020204" pitchFamily="34" charset="-122"/>
              </a:rPr>
              <a:t>、普通话标准，优秀的语言表达能力、沟通能力和问题处理能力；</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zh-CN" sz="1400" dirty="0">
                <a:latin typeface="微软雅黑" panose="020B0503020204020204" pitchFamily="34" charset="-122"/>
                <a:ea typeface="微软雅黑" panose="020B0503020204020204" pitchFamily="34" charset="-122"/>
              </a:rPr>
              <a:t>、良好的服务意识、耐心和责任心，工作积极主动；</a:t>
            </a:r>
            <a:endParaRPr lang="zh-CN"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zh-CN" sz="1400" dirty="0">
                <a:latin typeface="微软雅黑" panose="020B0503020204020204" pitchFamily="34" charset="-122"/>
                <a:ea typeface="微软雅黑" panose="020B0503020204020204" pitchFamily="34" charset="-122"/>
              </a:rPr>
              <a:t>、抗压性强，有上进心、较强的应变能力、协调能力。</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3" name="StockSnap_DBIJH36YJ5.jpg" descr="StockSnap_DBIJH36YJ5.jpg"/>
          <p:cNvPicPr>
            <a:picLocks noGrp="1" noChangeAspect="1"/>
          </p:cNvPicPr>
          <p:nvPr>
            <p:ph type="pic" idx="13"/>
          </p:nvPr>
        </p:nvPicPr>
        <p:blipFill>
          <a:blip r:embed="rId1" cstate="email"/>
          <a:srcRect/>
          <a:stretch>
            <a:fillRect/>
          </a:stretch>
        </p:blipFill>
        <p:spPr>
          <a:prstGeom prst="rect">
            <a:avLst/>
          </a:prstGeom>
        </p:spPr>
      </p:pic>
      <p:sp>
        <p:nvSpPr>
          <p:cNvPr id="734" name="矩形"/>
          <p:cNvSpPr/>
          <p:nvPr/>
        </p:nvSpPr>
        <p:spPr>
          <a:xfrm>
            <a:off x="4374" y="0"/>
            <a:ext cx="12192000" cy="6858000"/>
          </a:xfrm>
          <a:prstGeom prst="rect">
            <a:avLst/>
          </a:prstGeom>
          <a:solidFill>
            <a:srgbClr val="262626">
              <a:alpha val="85000"/>
            </a:srgbClr>
          </a:solidFill>
          <a:ln w="12700">
            <a:miter lim="400000"/>
          </a:ln>
        </p:spPr>
        <p:txBody>
          <a:bodyPr lIns="45719" rIns="45719" anchor="ctr"/>
          <a:lstStyle/>
          <a:p>
            <a:pPr algn="ctr">
              <a:defRPr>
                <a:solidFill>
                  <a:srgbClr val="FFFFFF"/>
                </a:solidFill>
              </a:defRPr>
            </a:pPr>
          </a:p>
        </p:txBody>
      </p:sp>
      <p:sp>
        <p:nvSpPr>
          <p:cNvPr id="739" name="BREAK SLIDE…"/>
          <p:cNvSpPr txBox="1"/>
          <p:nvPr/>
        </p:nvSpPr>
        <p:spPr>
          <a:xfrm>
            <a:off x="2265527" y="2083694"/>
            <a:ext cx="2047165" cy="584775"/>
          </a:xfrm>
          <a:prstGeom prst="rect">
            <a:avLst/>
          </a:prstGeom>
          <a:ln w="12700">
            <a:miter lim="400000"/>
          </a:ln>
        </p:spPr>
        <p:txBody>
          <a:bodyPr wrap="square" lIns="45719" rIns="45719">
            <a:spAutoFit/>
          </a:bodyPr>
          <a:lstStyle/>
          <a:p>
            <a:pPr>
              <a:defRPr sz="4800">
                <a:solidFill>
                  <a:srgbClr val="FFFFFF"/>
                </a:solidFill>
                <a:latin typeface="+mj-lt"/>
                <a:ea typeface="+mj-ea"/>
                <a:cs typeface="+mj-cs"/>
                <a:sym typeface="Helvetica"/>
              </a:defRPr>
            </a:pPr>
            <a:r>
              <a:rPr lang="zh-CN" altLang="en-US" sz="3200" dirty="0" smtClean="0">
                <a:latin typeface="微软雅黑" panose="020B0503020204020204" pitchFamily="34" charset="-122"/>
                <a:ea typeface="微软雅黑" panose="020B0503020204020204" pitchFamily="34" charset="-122"/>
              </a:rPr>
              <a:t>薪资福利</a:t>
            </a:r>
            <a:endParaRPr sz="1600" dirty="0"/>
          </a:p>
        </p:txBody>
      </p:sp>
      <p:sp>
        <p:nvSpPr>
          <p:cNvPr id="740" name="线条"/>
          <p:cNvSpPr/>
          <p:nvPr/>
        </p:nvSpPr>
        <p:spPr>
          <a:xfrm flipV="1">
            <a:off x="969033" y="2993318"/>
            <a:ext cx="4981392" cy="47"/>
          </a:xfrm>
          <a:prstGeom prst="line">
            <a:avLst/>
          </a:prstGeom>
          <a:ln w="6350">
            <a:solidFill>
              <a:srgbClr val="FFFFFF"/>
            </a:solidFill>
            <a:miter/>
          </a:ln>
        </p:spPr>
        <p:txBody>
          <a:bodyPr lIns="45719" rIns="45719"/>
          <a:lstStyle/>
          <a:p/>
        </p:txBody>
      </p:sp>
      <p:sp>
        <p:nvSpPr>
          <p:cNvPr id="741" name="三角形"/>
          <p:cNvSpPr/>
          <p:nvPr/>
        </p:nvSpPr>
        <p:spPr>
          <a:xfrm rot="5400000">
            <a:off x="972373" y="3138243"/>
            <a:ext cx="320950" cy="3209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EC4B6"/>
          </a:solidFill>
          <a:ln w="12700">
            <a:miter lim="400000"/>
          </a:ln>
        </p:spPr>
        <p:txBody>
          <a:bodyPr lIns="45719" rIns="45719" anchor="ctr"/>
          <a:lstStyle/>
          <a:p>
            <a:pPr algn="ctr">
              <a:defRPr>
                <a:solidFill>
                  <a:srgbClr val="FFFFFF"/>
                </a:solidFill>
              </a:defRPr>
            </a:pPr>
          </a:p>
        </p:txBody>
      </p:sp>
      <p:sp>
        <p:nvSpPr>
          <p:cNvPr id="2" name="文本框 1"/>
          <p:cNvSpPr txBox="1"/>
          <p:nvPr/>
        </p:nvSpPr>
        <p:spPr>
          <a:xfrm>
            <a:off x="955695" y="1862589"/>
            <a:ext cx="1463503"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en-US" altLang="zh-CN" sz="7200" dirty="0">
                <a:solidFill>
                  <a:schemeClr val="bg1"/>
                </a:solidFill>
                <a:latin typeface="华文楷体" panose="02010600040101010101" pitchFamily="2" charset="-122"/>
                <a:ea typeface="华文楷体" panose="02010600040101010101" pitchFamily="2" charset="-122"/>
                <a:cs typeface="Calibri" panose="020F0502020204030204" pitchFamily="34" charset="0"/>
              </a:rPr>
              <a:t>3</a:t>
            </a:r>
            <a:r>
              <a:rPr lang="en-US" altLang="zh-CN" sz="7200" dirty="0" smtClean="0">
                <a:solidFill>
                  <a:schemeClr val="bg1"/>
                </a:solidFill>
                <a:latin typeface="华文楷体" panose="02010600040101010101" pitchFamily="2" charset="-122"/>
                <a:ea typeface="华文楷体" panose="02010600040101010101" pitchFamily="2" charset="-122"/>
                <a:cs typeface="Calibri" panose="020F0502020204030204" pitchFamily="34" charset="0"/>
              </a:rPr>
              <a:t>.</a:t>
            </a:r>
            <a:r>
              <a:rPr kumimoji="0" lang="en-US" altLang="zh-CN" sz="7200" b="0" i="0" u="none" strike="noStrike" cap="none" spc="0" normalizeH="0" baseline="0" dirty="0" smtClean="0">
                <a:ln>
                  <a:noFill/>
                </a:ln>
                <a:solidFill>
                  <a:schemeClr val="bg1"/>
                </a:solidFill>
                <a:effectLst/>
                <a:uFillTx/>
                <a:latin typeface="华文楷体" panose="02010600040101010101" pitchFamily="2" charset="-122"/>
                <a:ea typeface="华文楷体" panose="02010600040101010101" pitchFamily="2" charset="-122"/>
                <a:cs typeface="Calibri" panose="020F0502020204030204" pitchFamily="34" charset="0"/>
                <a:sym typeface="Calibri" panose="020F0502020204030204"/>
              </a:rPr>
              <a:t>0</a:t>
            </a:r>
            <a:endParaRPr kumimoji="0" lang="zh-CN" altLang="en-US" sz="7200" b="0" i="0" u="none" strike="noStrike" cap="none" spc="0" normalizeH="0" baseline="0" dirty="0">
              <a:ln>
                <a:noFill/>
              </a:ln>
              <a:solidFill>
                <a:schemeClr val="bg1"/>
              </a:solidFill>
              <a:effectLst/>
              <a:uFillTx/>
              <a:latin typeface="华文楷体" panose="02010600040101010101" pitchFamily="2" charset="-122"/>
              <a:ea typeface="华文楷体" panose="02010600040101010101" pitchFamily="2" charset="-122"/>
              <a:cs typeface="Calibri" panose="020F0502020204030204" pitchFamily="34" charset="0"/>
              <a:sym typeface="Calibri" panose="020F0502020204030204"/>
            </a:endParaRPr>
          </a:p>
        </p:txBody>
      </p:sp>
      <p:sp>
        <p:nvSpPr>
          <p:cNvPr id="3" name="文本框 2"/>
          <p:cNvSpPr txBox="1"/>
          <p:nvPr/>
        </p:nvSpPr>
        <p:spPr>
          <a:xfrm>
            <a:off x="2279176" y="2554455"/>
            <a:ext cx="2770496"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altLang="zh-CN" sz="1600" dirty="0" smtClean="0">
                <a:solidFill>
                  <a:schemeClr val="bg1"/>
                </a:solidFill>
                <a:latin typeface="+mj-ea"/>
                <a:ea typeface="+mj-ea"/>
              </a:rPr>
              <a:t>SALARY AND BENEFITS</a:t>
            </a:r>
            <a:endParaRPr lang="en-US" altLang="zh-CN" sz="1600" dirty="0">
              <a:solidFill>
                <a:schemeClr val="bg1"/>
              </a:solidFill>
              <a:latin typeface="+mj-ea"/>
              <a:ea typeface="+mj-ea"/>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1" name="MAP SLIDE"/>
          <p:cNvSpPr txBox="1"/>
          <p:nvPr/>
        </p:nvSpPr>
        <p:spPr>
          <a:xfrm>
            <a:off x="5023915" y="522485"/>
            <a:ext cx="2144176" cy="707886"/>
          </a:xfrm>
          <a:prstGeom prst="rect">
            <a:avLst/>
          </a:prstGeom>
          <a:ln w="12700">
            <a:miter lim="400000"/>
          </a:ln>
        </p:spPr>
        <p:txBody>
          <a:bodyPr wrap="none" lIns="45719" rIns="45719">
            <a:spAutoFit/>
          </a:bodyPr>
          <a:lstStyle>
            <a:lvl1pPr algn="ctr">
              <a:defRPr sz="4000">
                <a:solidFill>
                  <a:srgbClr val="404040"/>
                </a:solidFill>
                <a:latin typeface="+mj-lt"/>
                <a:ea typeface="+mj-ea"/>
                <a:cs typeface="+mj-cs"/>
                <a:sym typeface="Helvetica"/>
              </a:defRPr>
            </a:lvl1pPr>
          </a:lstStyle>
          <a:p>
            <a:r>
              <a:rPr lang="zh-CN" altLang="en-US" dirty="0" smtClean="0">
                <a:latin typeface="微软雅黑" panose="020B0503020204020204" pitchFamily="34" charset="-122"/>
                <a:ea typeface="微软雅黑" panose="020B0503020204020204" pitchFamily="34" charset="-122"/>
              </a:rPr>
              <a:t>薪资福利</a:t>
            </a:r>
            <a:endParaRPr dirty="0">
              <a:latin typeface="微软雅黑" panose="020B0503020204020204" pitchFamily="34" charset="-122"/>
              <a:ea typeface="微软雅黑" panose="020B0503020204020204" pitchFamily="34" charset="-122"/>
            </a:endParaRPr>
          </a:p>
        </p:txBody>
      </p:sp>
      <p:sp>
        <p:nvSpPr>
          <p:cNvPr id="1252" name="SUBTITLE HERE"/>
          <p:cNvSpPr txBox="1"/>
          <p:nvPr/>
        </p:nvSpPr>
        <p:spPr>
          <a:xfrm>
            <a:off x="6049802" y="632827"/>
            <a:ext cx="92395" cy="276999"/>
          </a:xfrm>
          <a:prstGeom prst="rect">
            <a:avLst/>
          </a:prstGeom>
          <a:ln w="12700">
            <a:miter lim="400000"/>
          </a:ln>
        </p:spPr>
        <p:txBody>
          <a:bodyPr wrap="none" lIns="45719" rIns="45719">
            <a:spAutoFit/>
          </a:bodyPr>
          <a:lstStyle>
            <a:lvl1pPr algn="ctr">
              <a:defRPr sz="1200" spc="600">
                <a:solidFill>
                  <a:srgbClr val="404040"/>
                </a:solidFill>
                <a:latin typeface="Roboto Thin"/>
                <a:ea typeface="Roboto Thin"/>
                <a:cs typeface="Roboto Thin"/>
                <a:sym typeface="Roboto Thin"/>
              </a:defRPr>
            </a:lvl1pPr>
          </a:lstStyle>
          <a:p>
            <a:endParaRPr dirty="0"/>
          </a:p>
        </p:txBody>
      </p:sp>
      <p:sp>
        <p:nvSpPr>
          <p:cNvPr id="1253" name="线条"/>
          <p:cNvSpPr/>
          <p:nvPr/>
        </p:nvSpPr>
        <p:spPr>
          <a:xfrm>
            <a:off x="5504572" y="1277392"/>
            <a:ext cx="1182856" cy="1"/>
          </a:xfrm>
          <a:prstGeom prst="line">
            <a:avLst/>
          </a:prstGeom>
          <a:ln w="6350">
            <a:solidFill>
              <a:srgbClr val="2EC4B6"/>
            </a:solidFill>
            <a:miter/>
          </a:ln>
        </p:spPr>
        <p:txBody>
          <a:bodyPr lIns="45719" rIns="45719"/>
          <a:lstStyle/>
          <a:p/>
        </p:txBody>
      </p:sp>
      <p:sp>
        <p:nvSpPr>
          <p:cNvPr id="1254" name="三角形"/>
          <p:cNvSpPr/>
          <p:nvPr/>
        </p:nvSpPr>
        <p:spPr>
          <a:xfrm rot="10800000">
            <a:off x="5657693" y="0"/>
            <a:ext cx="876616" cy="291995"/>
          </a:xfrm>
          <a:prstGeom prst="triangle">
            <a:avLst/>
          </a:prstGeom>
          <a:solidFill>
            <a:srgbClr val="2EC4B6"/>
          </a:solidFill>
          <a:ln w="12700">
            <a:miter lim="400000"/>
          </a:ln>
        </p:spPr>
        <p:txBody>
          <a:bodyPr lIns="45719" rIns="45719" anchor="ctr"/>
          <a:lstStyle/>
          <a:p>
            <a:pPr algn="ctr">
              <a:defRPr>
                <a:solidFill>
                  <a:srgbClr val="FFFFFF"/>
                </a:solidFill>
              </a:defRPr>
            </a:p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graphicFrame>
        <p:nvGraphicFramePr>
          <p:cNvPr id="3" name="图示 2"/>
          <p:cNvGraphicFramePr/>
          <p:nvPr/>
        </p:nvGraphicFramePr>
        <p:xfrm>
          <a:off x="2782139" y="1814284"/>
          <a:ext cx="6662057" cy="43240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椭圆 3"/>
          <p:cNvSpPr/>
          <p:nvPr/>
        </p:nvSpPr>
        <p:spPr>
          <a:xfrm>
            <a:off x="5443465" y="3338281"/>
            <a:ext cx="1339408" cy="1349829"/>
          </a:xfrm>
          <a:prstGeom prst="ellipse">
            <a:avLst/>
          </a:prstGeom>
          <a:solidFill>
            <a:schemeClr val="bg1"/>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n-lt"/>
              <a:ea typeface="+mn-ea"/>
              <a:cs typeface="+mn-cs"/>
              <a:sym typeface="Calibri" panose="020F0502020204030204"/>
            </a:endParaRPr>
          </a:p>
        </p:txBody>
      </p:sp>
      <p:sp>
        <p:nvSpPr>
          <p:cNvPr id="5" name="文本框 4"/>
          <p:cNvSpPr txBox="1"/>
          <p:nvPr/>
        </p:nvSpPr>
        <p:spPr>
          <a:xfrm>
            <a:off x="5657693" y="3720808"/>
            <a:ext cx="974504"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32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价值</a:t>
            </a:r>
            <a:endParaRPr kumimoji="0" lang="zh-CN" altLang="en-US" sz="32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8" name="文本框 7"/>
          <p:cNvSpPr txBox="1"/>
          <p:nvPr/>
        </p:nvSpPr>
        <p:spPr>
          <a:xfrm>
            <a:off x="4679479" y="2998872"/>
            <a:ext cx="1018878"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3200" b="1" i="0" u="none" strike="noStrike" cap="none" spc="0" normalizeH="0" baseline="0" dirty="0" smtClean="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rPr>
              <a:t>薪水</a:t>
            </a:r>
            <a:endParaRPr kumimoji="0" lang="zh-CN" altLang="en-US" sz="3200" b="1" i="0" u="none" strike="noStrike" cap="none" spc="0" normalizeH="0" baseline="0" dirty="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26" name="文本框 25"/>
          <p:cNvSpPr txBox="1"/>
          <p:nvPr/>
        </p:nvSpPr>
        <p:spPr>
          <a:xfrm>
            <a:off x="6462343" y="2876190"/>
            <a:ext cx="1018878"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3200" b="1" i="0" u="none" strike="noStrike" cap="none" spc="0" normalizeH="0" baseline="0" dirty="0" smtClean="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rPr>
              <a:t>社保</a:t>
            </a:r>
            <a:endParaRPr kumimoji="0" lang="zh-CN" altLang="en-US" sz="3200" b="1" i="0" u="none" strike="noStrike" cap="none" spc="0" normalizeH="0" baseline="0" dirty="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30" name="文本框 29"/>
          <p:cNvSpPr txBox="1"/>
          <p:nvPr/>
        </p:nvSpPr>
        <p:spPr>
          <a:xfrm>
            <a:off x="4679479" y="4559840"/>
            <a:ext cx="1018878"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sz="3200" b="1" dirty="0">
                <a:solidFill>
                  <a:schemeClr val="bg1"/>
                </a:solidFill>
                <a:latin typeface="微软雅黑" panose="020B0503020204020204" pitchFamily="34" charset="-122"/>
                <a:ea typeface="微软雅黑" panose="020B0503020204020204" pitchFamily="34" charset="-122"/>
              </a:rPr>
              <a:t>晋升</a:t>
            </a:r>
            <a:endParaRPr kumimoji="0" lang="zh-CN" altLang="en-US" sz="3200" b="1" i="0" u="none" strike="noStrike" cap="none" spc="0" normalizeH="0" baseline="0" dirty="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31" name="文本框 30"/>
          <p:cNvSpPr txBox="1"/>
          <p:nvPr/>
        </p:nvSpPr>
        <p:spPr>
          <a:xfrm>
            <a:off x="6527981" y="4559841"/>
            <a:ext cx="1018878"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3200" b="1" i="0" u="none" strike="noStrike" cap="none" spc="0" normalizeH="0" baseline="0" dirty="0" smtClean="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rPr>
              <a:t>环境</a:t>
            </a:r>
            <a:endParaRPr kumimoji="0" lang="zh-CN" altLang="en-US" sz="3200" b="1" i="0" u="none" strike="noStrike" cap="none" spc="0" normalizeH="0" baseline="0" dirty="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9" name="文本框 8"/>
          <p:cNvSpPr txBox="1"/>
          <p:nvPr/>
        </p:nvSpPr>
        <p:spPr>
          <a:xfrm>
            <a:off x="996881" y="2553025"/>
            <a:ext cx="3328376"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en-US" altLang="zh-CN" dirty="0" smtClean="0">
                <a:latin typeface="微软雅黑" panose="020B0503020204020204" pitchFamily="34" charset="-122"/>
                <a:ea typeface="微软雅黑" panose="020B0503020204020204" pitchFamily="34" charset="-122"/>
              </a:rPr>
              <a:t>13</a:t>
            </a:r>
            <a:r>
              <a:rPr lang="zh-CN" altLang="en-US" dirty="0" smtClean="0">
                <a:latin typeface="微软雅黑" panose="020B0503020204020204" pitchFamily="34" charset="-122"/>
                <a:ea typeface="微软雅黑" panose="020B0503020204020204" pitchFamily="34" charset="-122"/>
              </a:rPr>
              <a:t>薪</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，年终发放</a:t>
            </a:r>
            <a:r>
              <a:rPr lang="en-US" altLang="zh-CN" dirty="0" smtClean="0">
                <a:latin typeface="微软雅黑" panose="020B0503020204020204" pitchFamily="34" charset="-122"/>
                <a:ea typeface="微软雅黑" panose="020B0503020204020204" pitchFamily="34" charset="-122"/>
              </a:rPr>
              <a:t>1-6</a:t>
            </a:r>
            <a:r>
              <a:rPr lang="zh-CN" altLang="en-US" dirty="0" smtClean="0">
                <a:latin typeface="微软雅黑" panose="020B0503020204020204" pitchFamily="34" charset="-122"/>
                <a:ea typeface="微软雅黑" panose="020B0503020204020204" pitchFamily="34" charset="-122"/>
              </a:rPr>
              <a:t>月奖金；</a:t>
            </a:r>
            <a:endParaRPr lang="en-US" altLang="zh-CN" dirty="0" smtClean="0">
              <a:latin typeface="微软雅黑" panose="020B0503020204020204" pitchFamily="34" charset="-122"/>
              <a:ea typeface="微软雅黑" panose="020B0503020204020204" pitchFamily="34" charset="-122"/>
            </a:endParaRPr>
          </a:p>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全员持股，共享财富自由机会；</a:t>
            </a: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32" name="文本框 31"/>
          <p:cNvSpPr txBox="1"/>
          <p:nvPr/>
        </p:nvSpPr>
        <p:spPr>
          <a:xfrm>
            <a:off x="8434669" y="2553025"/>
            <a:ext cx="2992214"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dirty="0">
                <a:latin typeface="微软雅黑" panose="020B0503020204020204" pitchFamily="34" charset="-122"/>
                <a:ea typeface="微软雅黑" panose="020B0503020204020204" pitchFamily="34" charset="-122"/>
              </a:rPr>
              <a:t>六险一</a:t>
            </a:r>
            <a:r>
              <a:rPr lang="zh-CN" altLang="en-US" dirty="0" smtClean="0">
                <a:latin typeface="微软雅黑" panose="020B0503020204020204" pitchFamily="34" charset="-122"/>
                <a:ea typeface="微软雅黑" panose="020B0503020204020204" pitchFamily="34" charset="-122"/>
              </a:rPr>
              <a:t>金，全额缴纳社保公积金</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商业保险；</a:t>
            </a:r>
            <a:endParaRPr lang="en-US" altLang="zh-CN" dirty="0" smtClean="0">
              <a:latin typeface="微软雅黑" panose="020B0503020204020204" pitchFamily="34" charset="-122"/>
              <a:ea typeface="微软雅黑" panose="020B0503020204020204" pitchFamily="34" charset="-122"/>
            </a:endParaRPr>
          </a:p>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年度免费体检；</a:t>
            </a: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33" name="文本框 32"/>
          <p:cNvSpPr txBox="1"/>
          <p:nvPr/>
        </p:nvSpPr>
        <p:spPr>
          <a:xfrm>
            <a:off x="1030557" y="4673591"/>
            <a:ext cx="2761112"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dirty="0" smtClean="0">
                <a:latin typeface="微软雅黑" panose="020B0503020204020204" pitchFamily="34" charset="-122"/>
                <a:ea typeface="微软雅黑" panose="020B0503020204020204" pitchFamily="34" charset="-122"/>
              </a:rPr>
              <a:t>每年两次升职加薪机会；</a:t>
            </a: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34" name="文本框 33"/>
          <p:cNvSpPr txBox="1"/>
          <p:nvPr/>
        </p:nvSpPr>
        <p:spPr>
          <a:xfrm>
            <a:off x="8434669" y="4492005"/>
            <a:ext cx="2861587"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弹性工作时间，不打卡；</a:t>
            </a:r>
            <a:endParaRPr kumimoji="0" lang="en-US" altLang="zh-CN" sz="18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团建基金、免费零食咖啡；</a:t>
            </a: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anim calcmode="lin" valueType="num">
                                      <p:cBhvr>
                                        <p:cTn id="15" dur="500" fill="hold"/>
                                        <p:tgtEl>
                                          <p:spTgt spid="33"/>
                                        </p:tgtEl>
                                        <p:attrNameLst>
                                          <p:attrName>ppt_x</p:attrName>
                                        </p:attrNameLst>
                                      </p:cBhvr>
                                      <p:tavLst>
                                        <p:tav tm="0">
                                          <p:val>
                                            <p:strVal val="#ppt_x"/>
                                          </p:val>
                                        </p:tav>
                                        <p:tav tm="100000">
                                          <p:val>
                                            <p:strVal val="#ppt_x"/>
                                          </p:val>
                                        </p:tav>
                                      </p:tavLst>
                                    </p:anim>
                                    <p:anim calcmode="lin" valueType="num">
                                      <p:cBhvr>
                                        <p:cTn id="16" dur="5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anim calcmode="lin" valueType="num">
                                      <p:cBhvr>
                                        <p:cTn id="22" dur="500" fill="hold"/>
                                        <p:tgtEl>
                                          <p:spTgt spid="32"/>
                                        </p:tgtEl>
                                        <p:attrNameLst>
                                          <p:attrName>ppt_x</p:attrName>
                                        </p:attrNameLst>
                                      </p:cBhvr>
                                      <p:tavLst>
                                        <p:tav tm="0">
                                          <p:val>
                                            <p:strVal val="#ppt_x"/>
                                          </p:val>
                                        </p:tav>
                                        <p:tav tm="100000">
                                          <p:val>
                                            <p:strVal val="#ppt_x"/>
                                          </p:val>
                                        </p:tav>
                                      </p:tavLst>
                                    </p:anim>
                                    <p:anim calcmode="lin" valueType="num">
                                      <p:cBhvr>
                                        <p:cTn id="23" dur="5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anim calcmode="lin" valueType="num">
                                      <p:cBhvr>
                                        <p:cTn id="29" dur="500" fill="hold"/>
                                        <p:tgtEl>
                                          <p:spTgt spid="34"/>
                                        </p:tgtEl>
                                        <p:attrNameLst>
                                          <p:attrName>ppt_x</p:attrName>
                                        </p:attrNameLst>
                                      </p:cBhvr>
                                      <p:tavLst>
                                        <p:tav tm="0">
                                          <p:val>
                                            <p:strVal val="#ppt_x"/>
                                          </p:val>
                                        </p:tav>
                                        <p:tav tm="100000">
                                          <p:val>
                                            <p:strVal val="#ppt_x"/>
                                          </p:val>
                                        </p:tav>
                                      </p:tavLst>
                                    </p:anim>
                                    <p:anim calcmode="lin" valueType="num">
                                      <p:cBhvr>
                                        <p:cTn id="30"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3" name="StockSnap_DBIJH36YJ5.jpg" descr="StockSnap_DBIJH36YJ5.jpg"/>
          <p:cNvPicPr>
            <a:picLocks noGrp="1" noChangeAspect="1"/>
          </p:cNvPicPr>
          <p:nvPr>
            <p:ph type="pic" idx="13"/>
          </p:nvPr>
        </p:nvPicPr>
        <p:blipFill>
          <a:blip r:embed="rId1" cstate="email"/>
          <a:srcRect/>
          <a:stretch>
            <a:fillRect/>
          </a:stretch>
        </p:blipFill>
        <p:spPr>
          <a:prstGeom prst="rect">
            <a:avLst/>
          </a:prstGeom>
        </p:spPr>
      </p:pic>
      <p:sp>
        <p:nvSpPr>
          <p:cNvPr id="734" name="矩形"/>
          <p:cNvSpPr/>
          <p:nvPr/>
        </p:nvSpPr>
        <p:spPr>
          <a:xfrm>
            <a:off x="0" y="1165"/>
            <a:ext cx="12192000" cy="6858000"/>
          </a:xfrm>
          <a:prstGeom prst="rect">
            <a:avLst/>
          </a:prstGeom>
          <a:solidFill>
            <a:srgbClr val="262626">
              <a:alpha val="85000"/>
            </a:srgbClr>
          </a:solidFill>
          <a:ln w="12700">
            <a:miter lim="400000"/>
          </a:ln>
        </p:spPr>
        <p:txBody>
          <a:bodyPr lIns="45719" rIns="45719" anchor="ctr"/>
          <a:lstStyle/>
          <a:p>
            <a:pPr algn="ctr">
              <a:defRPr>
                <a:solidFill>
                  <a:srgbClr val="FFFFFF"/>
                </a:solidFill>
              </a:defRPr>
            </a:pPr>
          </a:p>
        </p:txBody>
      </p:sp>
      <p:sp>
        <p:nvSpPr>
          <p:cNvPr id="739" name="BREAK SLIDE…"/>
          <p:cNvSpPr txBox="1"/>
          <p:nvPr/>
        </p:nvSpPr>
        <p:spPr>
          <a:xfrm>
            <a:off x="2265527" y="2083694"/>
            <a:ext cx="2047165" cy="584775"/>
          </a:xfrm>
          <a:prstGeom prst="rect">
            <a:avLst/>
          </a:prstGeom>
          <a:ln w="12700">
            <a:miter lim="400000"/>
          </a:ln>
        </p:spPr>
        <p:txBody>
          <a:bodyPr wrap="square" lIns="45719" rIns="45719">
            <a:spAutoFit/>
          </a:bodyPr>
          <a:lstStyle/>
          <a:p>
            <a:pPr>
              <a:defRPr sz="4800">
                <a:solidFill>
                  <a:srgbClr val="FFFFFF"/>
                </a:solidFill>
                <a:latin typeface="+mj-lt"/>
                <a:ea typeface="+mj-ea"/>
                <a:cs typeface="+mj-cs"/>
                <a:sym typeface="Helvetica"/>
              </a:defRPr>
            </a:pPr>
            <a:r>
              <a:rPr lang="zh-CN" altLang="en-US" sz="3200" dirty="0" smtClean="0">
                <a:latin typeface="微软雅黑" panose="020B0503020204020204" pitchFamily="34" charset="-122"/>
                <a:ea typeface="微软雅黑" panose="020B0503020204020204" pitchFamily="34" charset="-122"/>
              </a:rPr>
              <a:t>联系我们</a:t>
            </a:r>
            <a:endParaRPr sz="1600" dirty="0"/>
          </a:p>
        </p:txBody>
      </p:sp>
      <p:sp>
        <p:nvSpPr>
          <p:cNvPr id="740" name="线条"/>
          <p:cNvSpPr/>
          <p:nvPr/>
        </p:nvSpPr>
        <p:spPr>
          <a:xfrm flipV="1">
            <a:off x="969033" y="2993318"/>
            <a:ext cx="4981392" cy="47"/>
          </a:xfrm>
          <a:prstGeom prst="line">
            <a:avLst/>
          </a:prstGeom>
          <a:ln w="6350">
            <a:solidFill>
              <a:srgbClr val="FFFFFF"/>
            </a:solidFill>
            <a:miter/>
          </a:ln>
        </p:spPr>
        <p:txBody>
          <a:bodyPr lIns="45719" rIns="45719"/>
          <a:lstStyle/>
          <a:p/>
        </p:txBody>
      </p:sp>
      <p:sp>
        <p:nvSpPr>
          <p:cNvPr id="741" name="三角形"/>
          <p:cNvSpPr/>
          <p:nvPr/>
        </p:nvSpPr>
        <p:spPr>
          <a:xfrm rot="5400000">
            <a:off x="972373" y="3138243"/>
            <a:ext cx="320950" cy="3209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EC4B6"/>
          </a:solidFill>
          <a:ln w="12700">
            <a:miter lim="400000"/>
          </a:ln>
        </p:spPr>
        <p:txBody>
          <a:bodyPr lIns="45719" rIns="45719" anchor="ctr"/>
          <a:lstStyle/>
          <a:p>
            <a:pPr algn="ctr">
              <a:defRPr>
                <a:solidFill>
                  <a:srgbClr val="FFFFFF"/>
                </a:solidFill>
              </a:defRPr>
            </a:pPr>
          </a:p>
        </p:txBody>
      </p:sp>
      <p:sp>
        <p:nvSpPr>
          <p:cNvPr id="2" name="文本框 1"/>
          <p:cNvSpPr txBox="1"/>
          <p:nvPr/>
        </p:nvSpPr>
        <p:spPr>
          <a:xfrm>
            <a:off x="955695" y="1862589"/>
            <a:ext cx="1463503"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en-US" altLang="zh-CN" sz="7200" dirty="0">
                <a:solidFill>
                  <a:schemeClr val="bg1"/>
                </a:solidFill>
                <a:latin typeface="华文楷体" panose="02010600040101010101" pitchFamily="2" charset="-122"/>
                <a:ea typeface="华文楷体" panose="02010600040101010101" pitchFamily="2" charset="-122"/>
                <a:cs typeface="Calibri" panose="020F0502020204030204" pitchFamily="34" charset="0"/>
              </a:rPr>
              <a:t>3</a:t>
            </a:r>
            <a:r>
              <a:rPr lang="en-US" altLang="zh-CN" sz="7200" dirty="0" smtClean="0">
                <a:solidFill>
                  <a:schemeClr val="bg1"/>
                </a:solidFill>
                <a:latin typeface="华文楷体" panose="02010600040101010101" pitchFamily="2" charset="-122"/>
                <a:ea typeface="华文楷体" panose="02010600040101010101" pitchFamily="2" charset="-122"/>
                <a:cs typeface="Calibri" panose="020F0502020204030204" pitchFamily="34" charset="0"/>
              </a:rPr>
              <a:t>.</a:t>
            </a:r>
            <a:r>
              <a:rPr kumimoji="0" lang="en-US" altLang="zh-CN" sz="7200" b="0" i="0" u="none" strike="noStrike" cap="none" spc="0" normalizeH="0" baseline="0" dirty="0" smtClean="0">
                <a:ln>
                  <a:noFill/>
                </a:ln>
                <a:solidFill>
                  <a:schemeClr val="bg1"/>
                </a:solidFill>
                <a:effectLst/>
                <a:uFillTx/>
                <a:latin typeface="华文楷体" panose="02010600040101010101" pitchFamily="2" charset="-122"/>
                <a:ea typeface="华文楷体" panose="02010600040101010101" pitchFamily="2" charset="-122"/>
                <a:cs typeface="Calibri" panose="020F0502020204030204" pitchFamily="34" charset="0"/>
                <a:sym typeface="Calibri" panose="020F0502020204030204"/>
              </a:rPr>
              <a:t>0</a:t>
            </a:r>
            <a:endParaRPr kumimoji="0" lang="zh-CN" altLang="en-US" sz="7200" b="0" i="0" u="none" strike="noStrike" cap="none" spc="0" normalizeH="0" baseline="0" dirty="0">
              <a:ln>
                <a:noFill/>
              </a:ln>
              <a:solidFill>
                <a:schemeClr val="bg1"/>
              </a:solidFill>
              <a:effectLst/>
              <a:uFillTx/>
              <a:latin typeface="华文楷体" panose="02010600040101010101" pitchFamily="2" charset="-122"/>
              <a:ea typeface="华文楷体" panose="02010600040101010101" pitchFamily="2" charset="-122"/>
              <a:cs typeface="Calibri" panose="020F0502020204030204" pitchFamily="34" charset="0"/>
              <a:sym typeface="Calibri" panose="020F0502020204030204"/>
            </a:endParaRPr>
          </a:p>
        </p:txBody>
      </p:sp>
      <p:sp>
        <p:nvSpPr>
          <p:cNvPr id="3" name="文本框 2"/>
          <p:cNvSpPr txBox="1"/>
          <p:nvPr/>
        </p:nvSpPr>
        <p:spPr>
          <a:xfrm>
            <a:off x="2279176" y="2554455"/>
            <a:ext cx="2770496"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altLang="zh-CN" sz="1600" dirty="0" smtClean="0">
                <a:solidFill>
                  <a:schemeClr val="bg1"/>
                </a:solidFill>
                <a:latin typeface="+mj-ea"/>
                <a:ea typeface="+mj-ea"/>
              </a:rPr>
              <a:t>CONTACT US</a:t>
            </a:r>
            <a:endParaRPr lang="en-US" altLang="zh-CN" sz="1600" dirty="0">
              <a:solidFill>
                <a:schemeClr val="bg1"/>
              </a:solidFill>
              <a:latin typeface="+mj-ea"/>
              <a:ea typeface="+mj-ea"/>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3" name="pasted-image.png" descr="pasted-image.png"/>
          <p:cNvPicPr>
            <a:picLocks noGrp="1" noChangeAspect="1"/>
          </p:cNvPicPr>
          <p:nvPr>
            <p:ph type="pic" idx="13"/>
          </p:nvPr>
        </p:nvPicPr>
        <p:blipFill>
          <a:blip r:embed="rId1" cstate="email"/>
          <a:srcRect/>
          <a:stretch>
            <a:fillRect/>
          </a:stretch>
        </p:blipFill>
        <p:spPr>
          <a:xfrm>
            <a:off x="-1" y="4028994"/>
            <a:ext cx="12192001" cy="2829007"/>
          </a:xfrm>
          <a:prstGeom prst="rect">
            <a:avLst/>
          </a:prstGeom>
        </p:spPr>
      </p:pic>
      <p:sp>
        <p:nvSpPr>
          <p:cNvPr id="714" name="Far far away, behind the word mountains, far from the countries Vokalia and Consonantia, there live the blind texts. Separated they live in Bookmarksgrove right at the coast of the Semantics, a large language ocean.…"/>
          <p:cNvSpPr txBox="1"/>
          <p:nvPr/>
        </p:nvSpPr>
        <p:spPr>
          <a:xfrm>
            <a:off x="2061779" y="1350854"/>
            <a:ext cx="1210274" cy="400110"/>
          </a:xfrm>
          <a:prstGeom prst="rect">
            <a:avLst/>
          </a:prstGeom>
          <a:ln w="12700">
            <a:miter lim="400000"/>
          </a:ln>
        </p:spPr>
        <p:txBody>
          <a:bodyPr wrap="square" lIns="45719" rIns="45719">
            <a:spAutoFit/>
          </a:bodyPr>
          <a:lstStyle/>
          <a:p>
            <a:pPr>
              <a:defRPr sz="1200">
                <a:solidFill>
                  <a:srgbClr val="404040"/>
                </a:solidFill>
                <a:latin typeface="Roboto Medium"/>
                <a:ea typeface="Roboto Medium"/>
                <a:cs typeface="Roboto Medium"/>
                <a:sym typeface="Roboto Medium"/>
              </a:defRPr>
            </a:pP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Roboto Medium"/>
              </a:rPr>
              <a:t>简历投递</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Roboto Medium"/>
            </a:endParaRPr>
          </a:p>
        </p:txBody>
      </p:sp>
      <p:sp>
        <p:nvSpPr>
          <p:cNvPr id="715" name="YOUR TITLE"/>
          <p:cNvSpPr txBox="1"/>
          <p:nvPr/>
        </p:nvSpPr>
        <p:spPr>
          <a:xfrm>
            <a:off x="6049800" y="805119"/>
            <a:ext cx="92396" cy="461665"/>
          </a:xfrm>
          <a:prstGeom prst="rect">
            <a:avLst/>
          </a:prstGeom>
          <a:ln w="12700">
            <a:miter lim="400000"/>
          </a:ln>
        </p:spPr>
        <p:txBody>
          <a:bodyPr wrap="none" lIns="45719" rIns="45719">
            <a:spAutoFit/>
          </a:bodyPr>
          <a:lstStyle>
            <a:lvl1pPr algn="ctr">
              <a:defRPr sz="2400">
                <a:solidFill>
                  <a:srgbClr val="404040"/>
                </a:solidFill>
                <a:latin typeface="+mj-lt"/>
                <a:ea typeface="+mj-ea"/>
                <a:cs typeface="+mj-cs"/>
                <a:sym typeface="Helvetica"/>
              </a:defRPr>
            </a:lvl1pPr>
          </a:lstStyle>
          <a:p>
            <a:endParaRPr dirty="0"/>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5675" y="1354002"/>
            <a:ext cx="412475" cy="412475"/>
          </a:xfrm>
          <a:prstGeom prst="rect">
            <a:avLst/>
          </a:prstGeom>
        </p:spPr>
      </p:pic>
      <p:sp>
        <p:nvSpPr>
          <p:cNvPr id="12" name="MAP SLIDE"/>
          <p:cNvSpPr txBox="1"/>
          <p:nvPr/>
        </p:nvSpPr>
        <p:spPr>
          <a:xfrm>
            <a:off x="5023914" y="522485"/>
            <a:ext cx="2144176" cy="707886"/>
          </a:xfrm>
          <a:prstGeom prst="rect">
            <a:avLst/>
          </a:prstGeom>
          <a:ln w="12700">
            <a:miter lim="400000"/>
          </a:ln>
        </p:spPr>
        <p:txBody>
          <a:bodyPr wrap="none" lIns="45719" rIns="45719">
            <a:spAutoFit/>
          </a:bodyPr>
          <a:lstStyle>
            <a:lvl1pPr algn="ctr">
              <a:defRPr sz="4000">
                <a:solidFill>
                  <a:srgbClr val="404040"/>
                </a:solidFill>
                <a:latin typeface="+mj-lt"/>
                <a:ea typeface="+mj-ea"/>
                <a:cs typeface="+mj-cs"/>
                <a:sym typeface="Helvetica"/>
              </a:defRPr>
            </a:lvl1pPr>
          </a:lstStyle>
          <a:p>
            <a:r>
              <a:rPr lang="zh-CN" altLang="en-US" dirty="0" smtClean="0">
                <a:latin typeface="微软雅黑" panose="020B0503020204020204" pitchFamily="34" charset="-122"/>
                <a:ea typeface="微软雅黑" panose="020B0503020204020204" pitchFamily="34" charset="-122"/>
              </a:rPr>
              <a:t>投递咨询</a:t>
            </a:r>
            <a:endParaRPr dirty="0">
              <a:latin typeface="微软雅黑" panose="020B0503020204020204" pitchFamily="34" charset="-122"/>
              <a:ea typeface="微软雅黑" panose="020B0503020204020204" pitchFamily="34" charset="-122"/>
            </a:endParaRPr>
          </a:p>
        </p:txBody>
      </p:sp>
      <p:sp>
        <p:nvSpPr>
          <p:cNvPr id="13" name="三角形"/>
          <p:cNvSpPr/>
          <p:nvPr/>
        </p:nvSpPr>
        <p:spPr>
          <a:xfrm rot="10800000">
            <a:off x="5657693" y="0"/>
            <a:ext cx="876616" cy="291995"/>
          </a:xfrm>
          <a:prstGeom prst="triangle">
            <a:avLst/>
          </a:prstGeom>
          <a:solidFill>
            <a:srgbClr val="2EC4B6"/>
          </a:solidFill>
          <a:ln w="12700">
            <a:miter lim="400000"/>
          </a:ln>
        </p:spPr>
        <p:txBody>
          <a:bodyPr lIns="45719" rIns="45719" anchor="ctr"/>
          <a:lstStyle/>
          <a:p>
            <a:pPr algn="ctr">
              <a:defRPr>
                <a:solidFill>
                  <a:srgbClr val="FFFFFF"/>
                </a:solidFill>
              </a:defRPr>
            </a:pPr>
          </a:p>
        </p:txBody>
      </p:sp>
      <p:sp>
        <p:nvSpPr>
          <p:cNvPr id="14" name="线条"/>
          <p:cNvSpPr/>
          <p:nvPr/>
        </p:nvSpPr>
        <p:spPr>
          <a:xfrm>
            <a:off x="5504572" y="1277392"/>
            <a:ext cx="1182856" cy="1"/>
          </a:xfrm>
          <a:prstGeom prst="line">
            <a:avLst/>
          </a:prstGeom>
          <a:ln w="6350">
            <a:solidFill>
              <a:srgbClr val="2EC4B6"/>
            </a:solidFill>
            <a:miter/>
          </a:ln>
        </p:spPr>
        <p:txBody>
          <a:bodyPr lIns="45719" rIns="45719"/>
          <a:lstStyle/>
          <a:p/>
        </p:txBody>
      </p:sp>
      <p:sp>
        <p:nvSpPr>
          <p:cNvPr id="3" name="文本框 2"/>
          <p:cNvSpPr txBox="1"/>
          <p:nvPr/>
        </p:nvSpPr>
        <p:spPr>
          <a:xfrm>
            <a:off x="2061779" y="2841980"/>
            <a:ext cx="274245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zh-CN" altLang="en-US" dirty="0">
                <a:latin typeface="微软雅黑" panose="020B0503020204020204" pitchFamily="34" charset="-122"/>
                <a:ea typeface="微软雅黑" panose="020B0503020204020204" pitchFamily="34" charset="-122"/>
              </a:rPr>
              <a:t>丁</a:t>
            </a:r>
            <a:r>
              <a:rPr lang="zh-CN" altLang="en-US" dirty="0" smtClean="0">
                <a:latin typeface="微软雅黑" panose="020B0503020204020204" pitchFamily="34" charset="-122"/>
                <a:ea typeface="微软雅黑" panose="020B0503020204020204" pitchFamily="34" charset="-122"/>
              </a:rPr>
              <a:t>一   </a:t>
            </a:r>
            <a:r>
              <a:rPr lang="en-US" altLang="zh-CN" dirty="0" smtClean="0">
                <a:latin typeface="微软雅黑" panose="020B0503020204020204" pitchFamily="34" charset="-122"/>
                <a:ea typeface="微软雅黑" panose="020B0503020204020204" pitchFamily="34" charset="-122"/>
              </a:rPr>
              <a:t>15868100221</a:t>
            </a: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4" name="文本框 3"/>
          <p:cNvSpPr txBox="1"/>
          <p:nvPr/>
        </p:nvSpPr>
        <p:spPr>
          <a:xfrm>
            <a:off x="2061779" y="1784166"/>
            <a:ext cx="2611821" cy="4001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en-US" altLang="zh-CN" sz="20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Helvetica" panose="020B0604020202020204" pitchFamily="34" charset="0"/>
                <a:sym typeface="Calibri" panose="020F0502020204030204"/>
              </a:rPr>
              <a:t>hr@fanfandata</a:t>
            </a:r>
            <a:r>
              <a:rPr lang="en-US" altLang="zh-CN" sz="2000" dirty="0" smtClean="0">
                <a:latin typeface="微软雅黑" panose="020B0503020204020204" pitchFamily="34" charset="-122"/>
                <a:ea typeface="微软雅黑" panose="020B0503020204020204" pitchFamily="34" charset="-122"/>
                <a:cs typeface="Helvetica" panose="020B0604020202020204" pitchFamily="34" charset="0"/>
              </a:rPr>
              <a:t>.com</a:t>
            </a:r>
            <a:endParaRPr kumimoji="0" lang="zh-CN" altLang="en-US" sz="20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Helvetica" panose="020B0604020202020204" pitchFamily="34" charset="0"/>
              <a:sym typeface="Calibri" panose="020F0502020204030204"/>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2617" y="3413115"/>
            <a:ext cx="342675" cy="342675"/>
          </a:xfrm>
          <a:prstGeom prst="rect">
            <a:avLst/>
          </a:prstGeom>
        </p:spPr>
      </p:pic>
      <p:sp>
        <p:nvSpPr>
          <p:cNvPr id="15" name="文本框 14"/>
          <p:cNvSpPr txBox="1"/>
          <p:nvPr/>
        </p:nvSpPr>
        <p:spPr>
          <a:xfrm>
            <a:off x="2061779" y="3423525"/>
            <a:ext cx="471218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dirty="0" smtClean="0">
                <a:latin typeface="微软雅黑" panose="020B0503020204020204" pitchFamily="34" charset="-122"/>
                <a:ea typeface="微软雅黑" panose="020B0503020204020204" pitchFamily="34" charset="-122"/>
              </a:rPr>
              <a:t>杭州市余杭区文一西路海创科技中心</a:t>
            </a:r>
            <a:r>
              <a:rPr lang="en-US" altLang="zh-CN"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号楼</a:t>
            </a:r>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楼</a:t>
            </a: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67716" y="2397371"/>
            <a:ext cx="412475" cy="412475"/>
          </a:xfrm>
          <a:prstGeom prst="rect">
            <a:avLst/>
          </a:prstGeom>
        </p:spPr>
      </p:pic>
      <p:sp>
        <p:nvSpPr>
          <p:cNvPr id="18" name="Far far away, behind the word mountains, far from the countries Vokalia and Consonantia, there live the blind texts. Separated they live in Bookmarksgrove right at the coast of the Semantics, a large language ocean.…"/>
          <p:cNvSpPr txBox="1"/>
          <p:nvPr/>
        </p:nvSpPr>
        <p:spPr>
          <a:xfrm>
            <a:off x="2061779" y="2419538"/>
            <a:ext cx="1210274" cy="400110"/>
          </a:xfrm>
          <a:prstGeom prst="rect">
            <a:avLst/>
          </a:prstGeom>
          <a:ln w="12700">
            <a:miter lim="400000"/>
          </a:ln>
        </p:spPr>
        <p:txBody>
          <a:bodyPr wrap="square" lIns="45719" rIns="45719">
            <a:spAutoFit/>
          </a:bodyPr>
          <a:lstStyle/>
          <a:p>
            <a:pPr>
              <a:defRPr sz="1200">
                <a:solidFill>
                  <a:srgbClr val="404040"/>
                </a:solidFill>
                <a:latin typeface="Roboto Medium"/>
                <a:ea typeface="Roboto Medium"/>
                <a:cs typeface="Roboto Medium"/>
                <a:sym typeface="Roboto Medium"/>
              </a:defRPr>
            </a:pP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Roboto Medium"/>
              </a:rPr>
              <a:t>电话咨询</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cs typeface="Roboto Medium"/>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9" name="pasted-image.png" descr="pasted-image.png"/>
          <p:cNvPicPr>
            <a:picLocks noGrp="1" noChangeAspect="1"/>
          </p:cNvPicPr>
          <p:nvPr>
            <p:ph type="pic" idx="13"/>
          </p:nvPr>
        </p:nvPicPr>
        <p:blipFill>
          <a:blip r:embed="rId1" cstate="email"/>
          <a:srcRect/>
          <a:stretch>
            <a:fillRect/>
          </a:stretch>
        </p:blipFill>
        <p:spPr>
          <a:prstGeom prst="rect">
            <a:avLst/>
          </a:prstGeom>
        </p:spPr>
      </p:pic>
      <p:sp>
        <p:nvSpPr>
          <p:cNvPr id="1310" name="矩形"/>
          <p:cNvSpPr/>
          <p:nvPr/>
        </p:nvSpPr>
        <p:spPr>
          <a:xfrm>
            <a:off x="0" y="5682341"/>
            <a:ext cx="12192000" cy="1175659"/>
          </a:xfrm>
          <a:prstGeom prst="rect">
            <a:avLst/>
          </a:prstGeom>
          <a:solidFill>
            <a:srgbClr val="FFFFFF"/>
          </a:solidFill>
          <a:ln w="12700">
            <a:miter lim="400000"/>
          </a:ln>
        </p:spPr>
        <p:txBody>
          <a:bodyPr lIns="45719" rIns="45719" anchor="ctr"/>
          <a:lstStyle/>
          <a:p>
            <a:pPr algn="ctr">
              <a:defRPr>
                <a:solidFill>
                  <a:srgbClr val="FFFFFF"/>
                </a:solidFill>
              </a:defRPr>
            </a:pPr>
          </a:p>
        </p:txBody>
      </p:sp>
      <p:sp>
        <p:nvSpPr>
          <p:cNvPr id="1311" name="矩形"/>
          <p:cNvSpPr/>
          <p:nvPr/>
        </p:nvSpPr>
        <p:spPr>
          <a:xfrm>
            <a:off x="-4151" y="-2"/>
            <a:ext cx="12192000" cy="5704372"/>
          </a:xfrm>
          <a:prstGeom prst="rect">
            <a:avLst/>
          </a:prstGeom>
          <a:gradFill>
            <a:gsLst>
              <a:gs pos="1000">
                <a:srgbClr val="262626">
                  <a:alpha val="80000"/>
                </a:srgbClr>
              </a:gs>
              <a:gs pos="100000">
                <a:srgbClr val="0D0D0D"/>
              </a:gs>
            </a:gsLst>
            <a:path path="circle">
              <a:fillToRect l="37721" t="-19636" r="62278" b="119636"/>
            </a:path>
          </a:gradFill>
          <a:ln w="12700">
            <a:miter lim="400000"/>
          </a:ln>
        </p:spPr>
        <p:txBody>
          <a:bodyPr lIns="45719" rIns="45719" anchor="ctr"/>
          <a:lstStyle/>
          <a:p>
            <a:pPr algn="ctr">
              <a:defRPr>
                <a:solidFill>
                  <a:srgbClr val="FFFFFF"/>
                </a:solidFill>
              </a:defRPr>
            </a:pPr>
            <a:endParaRPr dirty="0"/>
          </a:p>
        </p:txBody>
      </p:sp>
      <p:sp>
        <p:nvSpPr>
          <p:cNvPr id="1312" name="正方形"/>
          <p:cNvSpPr/>
          <p:nvPr/>
        </p:nvSpPr>
        <p:spPr>
          <a:xfrm rot="2700000">
            <a:off x="4248348" y="-2898544"/>
            <a:ext cx="3695308" cy="3695308"/>
          </a:xfrm>
          <a:prstGeom prst="rect">
            <a:avLst/>
          </a:prstGeom>
          <a:ln w="101600">
            <a:solidFill>
              <a:srgbClr val="2EC4B6"/>
            </a:solidFill>
            <a:miter/>
          </a:ln>
        </p:spPr>
        <p:txBody>
          <a:bodyPr lIns="45719" rIns="45719" anchor="ctr"/>
          <a:lstStyle/>
          <a:p>
            <a:pPr algn="ctr">
              <a:defRPr>
                <a:solidFill>
                  <a:srgbClr val="FFFFFF"/>
                </a:solidFill>
              </a:defRPr>
            </a:pPr>
          </a:p>
        </p:txBody>
      </p:sp>
      <p:sp>
        <p:nvSpPr>
          <p:cNvPr id="1315" name="THANK YOU"/>
          <p:cNvSpPr txBox="1"/>
          <p:nvPr/>
        </p:nvSpPr>
        <p:spPr>
          <a:xfrm>
            <a:off x="3283755" y="2184186"/>
            <a:ext cx="5670782" cy="707886"/>
          </a:xfrm>
          <a:prstGeom prst="rect">
            <a:avLst/>
          </a:prstGeom>
          <a:ln w="12700">
            <a:miter lim="400000"/>
          </a:ln>
        </p:spPr>
        <p:txBody>
          <a:bodyPr wrap="none" lIns="45719" rIns="45719">
            <a:spAutoFit/>
          </a:bodyPr>
          <a:lstStyle>
            <a:lvl1pPr algn="ctr">
              <a:defRPr sz="4000" spc="600">
                <a:solidFill>
                  <a:srgbClr val="FFFFFF"/>
                </a:solidFill>
                <a:latin typeface="+mj-lt"/>
                <a:ea typeface="+mj-ea"/>
                <a:cs typeface="+mj-cs"/>
                <a:sym typeface="Helvetica"/>
              </a:defRPr>
            </a:lvl1pPr>
          </a:lstStyle>
          <a:p>
            <a:r>
              <a:rPr lang="en-US" dirty="0" smtClean="0"/>
              <a:t>2017</a:t>
            </a:r>
            <a:r>
              <a:rPr lang="zh-CN" altLang="en-US" dirty="0" smtClean="0"/>
              <a:t>蕃蕃数据交流群</a:t>
            </a:r>
            <a:endParaRPr dirty="0"/>
          </a:p>
        </p:txBody>
      </p:sp>
      <p:sp>
        <p:nvSpPr>
          <p:cNvPr id="1318" name="形状"/>
          <p:cNvSpPr/>
          <p:nvPr/>
        </p:nvSpPr>
        <p:spPr>
          <a:xfrm>
            <a:off x="4078604" y="6155900"/>
            <a:ext cx="390998" cy="339599"/>
          </a:xfrm>
          <a:custGeom>
            <a:avLst/>
            <a:gdLst/>
            <a:ahLst/>
            <a:cxnLst>
              <a:cxn ang="0">
                <a:pos x="wd2" y="hd2"/>
              </a:cxn>
              <a:cxn ang="5400000">
                <a:pos x="wd2" y="hd2"/>
              </a:cxn>
              <a:cxn ang="10800000">
                <a:pos x="wd2" y="hd2"/>
              </a:cxn>
              <a:cxn ang="16200000">
                <a:pos x="wd2" y="hd2"/>
              </a:cxn>
            </a:cxnLst>
            <a:rect l="0" t="0" r="r" b="b"/>
            <a:pathLst>
              <a:path w="21600" h="21600" extrusionOk="0">
                <a:moveTo>
                  <a:pt x="20958" y="8938"/>
                </a:moveTo>
                <a:cubicBezTo>
                  <a:pt x="19675" y="8938"/>
                  <a:pt x="19675" y="8938"/>
                  <a:pt x="19675" y="8938"/>
                </a:cubicBezTo>
                <a:cubicBezTo>
                  <a:pt x="19034" y="7200"/>
                  <a:pt x="19034" y="7200"/>
                  <a:pt x="19034" y="7200"/>
                </a:cubicBezTo>
                <a:cubicBezTo>
                  <a:pt x="20958" y="7200"/>
                  <a:pt x="20958" y="7200"/>
                  <a:pt x="20958" y="7200"/>
                </a:cubicBezTo>
                <a:cubicBezTo>
                  <a:pt x="21386" y="7200"/>
                  <a:pt x="21600" y="6703"/>
                  <a:pt x="21600" y="6207"/>
                </a:cubicBezTo>
                <a:cubicBezTo>
                  <a:pt x="21600" y="5710"/>
                  <a:pt x="21386" y="5214"/>
                  <a:pt x="20958" y="5214"/>
                </a:cubicBezTo>
                <a:cubicBezTo>
                  <a:pt x="18606" y="5214"/>
                  <a:pt x="18606" y="5214"/>
                  <a:pt x="18606" y="5214"/>
                </a:cubicBezTo>
                <a:cubicBezTo>
                  <a:pt x="17537" y="1490"/>
                  <a:pt x="17537" y="1490"/>
                  <a:pt x="17537" y="1490"/>
                </a:cubicBezTo>
                <a:cubicBezTo>
                  <a:pt x="17109" y="745"/>
                  <a:pt x="16253" y="0"/>
                  <a:pt x="15398" y="0"/>
                </a:cubicBezTo>
                <a:cubicBezTo>
                  <a:pt x="6202" y="0"/>
                  <a:pt x="6202" y="0"/>
                  <a:pt x="6202" y="0"/>
                </a:cubicBezTo>
                <a:cubicBezTo>
                  <a:pt x="5347" y="0"/>
                  <a:pt x="4277" y="745"/>
                  <a:pt x="4063" y="1490"/>
                </a:cubicBezTo>
                <a:cubicBezTo>
                  <a:pt x="2994" y="5214"/>
                  <a:pt x="2994" y="5214"/>
                  <a:pt x="2994" y="5214"/>
                </a:cubicBezTo>
                <a:cubicBezTo>
                  <a:pt x="642" y="5214"/>
                  <a:pt x="642" y="5214"/>
                  <a:pt x="642" y="5214"/>
                </a:cubicBezTo>
                <a:cubicBezTo>
                  <a:pt x="214" y="5214"/>
                  <a:pt x="0" y="5710"/>
                  <a:pt x="0" y="6207"/>
                </a:cubicBezTo>
                <a:cubicBezTo>
                  <a:pt x="0" y="6703"/>
                  <a:pt x="214" y="7200"/>
                  <a:pt x="642" y="7200"/>
                </a:cubicBezTo>
                <a:cubicBezTo>
                  <a:pt x="2566" y="7200"/>
                  <a:pt x="2566" y="7200"/>
                  <a:pt x="2566" y="7200"/>
                </a:cubicBezTo>
                <a:cubicBezTo>
                  <a:pt x="1925" y="8938"/>
                  <a:pt x="1925" y="8938"/>
                  <a:pt x="1925" y="8938"/>
                </a:cubicBezTo>
                <a:cubicBezTo>
                  <a:pt x="642" y="8938"/>
                  <a:pt x="642" y="8938"/>
                  <a:pt x="642" y="8938"/>
                </a:cubicBezTo>
                <a:cubicBezTo>
                  <a:pt x="214" y="8938"/>
                  <a:pt x="0" y="9434"/>
                  <a:pt x="0" y="9931"/>
                </a:cubicBezTo>
                <a:cubicBezTo>
                  <a:pt x="0" y="15145"/>
                  <a:pt x="0" y="15145"/>
                  <a:pt x="0" y="15145"/>
                </a:cubicBezTo>
                <a:cubicBezTo>
                  <a:pt x="0" y="15641"/>
                  <a:pt x="214" y="16138"/>
                  <a:pt x="642" y="16138"/>
                </a:cubicBezTo>
                <a:cubicBezTo>
                  <a:pt x="1497" y="16138"/>
                  <a:pt x="1497" y="16138"/>
                  <a:pt x="1497" y="16138"/>
                </a:cubicBezTo>
                <a:cubicBezTo>
                  <a:pt x="1497" y="19614"/>
                  <a:pt x="1497" y="19614"/>
                  <a:pt x="1497" y="19614"/>
                </a:cubicBezTo>
                <a:cubicBezTo>
                  <a:pt x="1497" y="20607"/>
                  <a:pt x="2139" y="21600"/>
                  <a:pt x="2994" y="21600"/>
                </a:cubicBezTo>
                <a:cubicBezTo>
                  <a:pt x="4491" y="21600"/>
                  <a:pt x="4491" y="21600"/>
                  <a:pt x="4491" y="21600"/>
                </a:cubicBezTo>
                <a:cubicBezTo>
                  <a:pt x="5347" y="21600"/>
                  <a:pt x="6202" y="20607"/>
                  <a:pt x="6202" y="19614"/>
                </a:cubicBezTo>
                <a:cubicBezTo>
                  <a:pt x="6202" y="16138"/>
                  <a:pt x="6202" y="16138"/>
                  <a:pt x="6202" y="16138"/>
                </a:cubicBezTo>
                <a:cubicBezTo>
                  <a:pt x="15398" y="16138"/>
                  <a:pt x="15398" y="16138"/>
                  <a:pt x="15398" y="16138"/>
                </a:cubicBezTo>
                <a:cubicBezTo>
                  <a:pt x="15398" y="19614"/>
                  <a:pt x="15398" y="19614"/>
                  <a:pt x="15398" y="19614"/>
                </a:cubicBezTo>
                <a:cubicBezTo>
                  <a:pt x="15398" y="20607"/>
                  <a:pt x="16040" y="21600"/>
                  <a:pt x="16895" y="21600"/>
                </a:cubicBezTo>
                <a:cubicBezTo>
                  <a:pt x="18606" y="21600"/>
                  <a:pt x="18606" y="21600"/>
                  <a:pt x="18606" y="21600"/>
                </a:cubicBezTo>
                <a:cubicBezTo>
                  <a:pt x="19461" y="21600"/>
                  <a:pt x="20103" y="20607"/>
                  <a:pt x="20103" y="19614"/>
                </a:cubicBezTo>
                <a:cubicBezTo>
                  <a:pt x="20103" y="16138"/>
                  <a:pt x="20103" y="16138"/>
                  <a:pt x="20103" y="16138"/>
                </a:cubicBezTo>
                <a:cubicBezTo>
                  <a:pt x="20958" y="16138"/>
                  <a:pt x="20958" y="16138"/>
                  <a:pt x="20958" y="16138"/>
                </a:cubicBezTo>
                <a:cubicBezTo>
                  <a:pt x="21386" y="16138"/>
                  <a:pt x="21600" y="15641"/>
                  <a:pt x="21600" y="15145"/>
                </a:cubicBezTo>
                <a:cubicBezTo>
                  <a:pt x="21600" y="9931"/>
                  <a:pt x="21600" y="9931"/>
                  <a:pt x="21600" y="9931"/>
                </a:cubicBezTo>
                <a:cubicBezTo>
                  <a:pt x="21600" y="9434"/>
                  <a:pt x="21386" y="8938"/>
                  <a:pt x="20958" y="8938"/>
                </a:cubicBezTo>
                <a:close/>
                <a:moveTo>
                  <a:pt x="5560" y="2234"/>
                </a:moveTo>
                <a:cubicBezTo>
                  <a:pt x="5560" y="1986"/>
                  <a:pt x="5988" y="1738"/>
                  <a:pt x="6202" y="1738"/>
                </a:cubicBezTo>
                <a:cubicBezTo>
                  <a:pt x="9196" y="1738"/>
                  <a:pt x="9196" y="1738"/>
                  <a:pt x="9196" y="1738"/>
                </a:cubicBezTo>
                <a:cubicBezTo>
                  <a:pt x="9196" y="2483"/>
                  <a:pt x="9196" y="2483"/>
                  <a:pt x="9196" y="2483"/>
                </a:cubicBezTo>
                <a:cubicBezTo>
                  <a:pt x="9196" y="2979"/>
                  <a:pt x="9624" y="3476"/>
                  <a:pt x="10051" y="3476"/>
                </a:cubicBezTo>
                <a:cubicBezTo>
                  <a:pt x="11549" y="3476"/>
                  <a:pt x="11549" y="3476"/>
                  <a:pt x="11549" y="3476"/>
                </a:cubicBezTo>
                <a:cubicBezTo>
                  <a:pt x="11976" y="3476"/>
                  <a:pt x="12404" y="2979"/>
                  <a:pt x="12404" y="2483"/>
                </a:cubicBezTo>
                <a:cubicBezTo>
                  <a:pt x="12404" y="1738"/>
                  <a:pt x="12404" y="1738"/>
                  <a:pt x="12404" y="1738"/>
                </a:cubicBezTo>
                <a:cubicBezTo>
                  <a:pt x="15398" y="1738"/>
                  <a:pt x="15398" y="1738"/>
                  <a:pt x="15398" y="1738"/>
                </a:cubicBezTo>
                <a:cubicBezTo>
                  <a:pt x="15612" y="1738"/>
                  <a:pt x="16040" y="1986"/>
                  <a:pt x="16040" y="2234"/>
                </a:cubicBezTo>
                <a:cubicBezTo>
                  <a:pt x="17964" y="8938"/>
                  <a:pt x="17964" y="8938"/>
                  <a:pt x="17964" y="8938"/>
                </a:cubicBezTo>
                <a:cubicBezTo>
                  <a:pt x="3636" y="8938"/>
                  <a:pt x="3636" y="8938"/>
                  <a:pt x="3636" y="8938"/>
                </a:cubicBezTo>
                <a:lnTo>
                  <a:pt x="5560" y="2234"/>
                </a:lnTo>
                <a:close/>
                <a:moveTo>
                  <a:pt x="4491" y="14400"/>
                </a:moveTo>
                <a:cubicBezTo>
                  <a:pt x="3636" y="14400"/>
                  <a:pt x="2994" y="13407"/>
                  <a:pt x="2994" y="12414"/>
                </a:cubicBezTo>
                <a:cubicBezTo>
                  <a:pt x="2994" y="11421"/>
                  <a:pt x="3636" y="10676"/>
                  <a:pt x="4491" y="10676"/>
                </a:cubicBezTo>
                <a:cubicBezTo>
                  <a:pt x="5347" y="10676"/>
                  <a:pt x="6202" y="11421"/>
                  <a:pt x="6202" y="12414"/>
                </a:cubicBezTo>
                <a:cubicBezTo>
                  <a:pt x="6202" y="13407"/>
                  <a:pt x="5347" y="14400"/>
                  <a:pt x="4491" y="14400"/>
                </a:cubicBezTo>
                <a:close/>
                <a:moveTo>
                  <a:pt x="13901" y="14400"/>
                </a:moveTo>
                <a:cubicBezTo>
                  <a:pt x="7699" y="14400"/>
                  <a:pt x="7699" y="14400"/>
                  <a:pt x="7699" y="14400"/>
                </a:cubicBezTo>
                <a:cubicBezTo>
                  <a:pt x="7699" y="12414"/>
                  <a:pt x="7699" y="12414"/>
                  <a:pt x="7699" y="12414"/>
                </a:cubicBezTo>
                <a:cubicBezTo>
                  <a:pt x="13901" y="12414"/>
                  <a:pt x="13901" y="12414"/>
                  <a:pt x="13901" y="12414"/>
                </a:cubicBezTo>
                <a:lnTo>
                  <a:pt x="13901" y="14400"/>
                </a:lnTo>
                <a:close/>
                <a:moveTo>
                  <a:pt x="16895" y="14400"/>
                </a:moveTo>
                <a:cubicBezTo>
                  <a:pt x="16040" y="14400"/>
                  <a:pt x="15398" y="13407"/>
                  <a:pt x="15398" y="12414"/>
                </a:cubicBezTo>
                <a:cubicBezTo>
                  <a:pt x="15398" y="11421"/>
                  <a:pt x="16040" y="10676"/>
                  <a:pt x="16895" y="10676"/>
                </a:cubicBezTo>
                <a:cubicBezTo>
                  <a:pt x="17750" y="10676"/>
                  <a:pt x="18606" y="11421"/>
                  <a:pt x="18606" y="12414"/>
                </a:cubicBezTo>
                <a:cubicBezTo>
                  <a:pt x="18606" y="13407"/>
                  <a:pt x="17750" y="14400"/>
                  <a:pt x="16895" y="14400"/>
                </a:cubicBezTo>
                <a:close/>
              </a:path>
            </a:pathLst>
          </a:custGeom>
          <a:solidFill>
            <a:srgbClr val="4B5050"/>
          </a:solidFill>
          <a:ln w="12700">
            <a:miter lim="400000"/>
          </a:ln>
        </p:spPr>
        <p:txBody>
          <a:bodyPr lIns="45719" rIns="45719"/>
          <a:lstStyle/>
          <a:p>
            <a:pPr defTabSz="1217295">
              <a:defRPr sz="2400">
                <a:solidFill>
                  <a:srgbClr val="91969B"/>
                </a:solidFill>
              </a:defRPr>
            </a:pPr>
          </a:p>
        </p:txBody>
      </p:sp>
      <p:pic>
        <p:nvPicPr>
          <p:cNvPr id="1319" name="image.png" descr="image.png"/>
          <p:cNvPicPr>
            <a:picLocks noChangeAspect="1"/>
          </p:cNvPicPr>
          <p:nvPr/>
        </p:nvPicPr>
        <p:blipFill>
          <a:blip r:embed="rId2" cstate="email"/>
          <a:stretch>
            <a:fillRect/>
          </a:stretch>
        </p:blipFill>
        <p:spPr>
          <a:xfrm>
            <a:off x="4951463" y="6071460"/>
            <a:ext cx="455246" cy="425875"/>
          </a:xfrm>
          <a:prstGeom prst="rect">
            <a:avLst/>
          </a:prstGeom>
          <a:ln w="12700">
            <a:miter lim="400000"/>
            <a:headEnd/>
            <a:tailEnd/>
          </a:ln>
        </p:spPr>
      </p:pic>
      <p:pic>
        <p:nvPicPr>
          <p:cNvPr id="1320" name="image.png" descr="image.png"/>
          <p:cNvPicPr>
            <a:picLocks noChangeAspect="1"/>
          </p:cNvPicPr>
          <p:nvPr/>
        </p:nvPicPr>
        <p:blipFill>
          <a:blip r:embed="rId3" cstate="email"/>
          <a:stretch>
            <a:fillRect/>
          </a:stretch>
        </p:blipFill>
        <p:spPr>
          <a:xfrm>
            <a:off x="5910598" y="6043007"/>
            <a:ext cx="331338" cy="454328"/>
          </a:xfrm>
          <a:prstGeom prst="rect">
            <a:avLst/>
          </a:prstGeom>
          <a:ln w="12700">
            <a:miter lim="400000"/>
            <a:headEnd/>
            <a:tailEnd/>
          </a:ln>
        </p:spPr>
      </p:pic>
      <p:pic>
        <p:nvPicPr>
          <p:cNvPr id="1321" name="image.png" descr="image.png"/>
          <p:cNvPicPr>
            <a:picLocks noChangeAspect="1"/>
          </p:cNvPicPr>
          <p:nvPr/>
        </p:nvPicPr>
        <p:blipFill>
          <a:blip r:embed="rId4" cstate="email"/>
          <a:stretch>
            <a:fillRect/>
          </a:stretch>
        </p:blipFill>
        <p:spPr>
          <a:xfrm>
            <a:off x="6752249" y="6096241"/>
            <a:ext cx="455246" cy="369888"/>
          </a:xfrm>
          <a:prstGeom prst="rect">
            <a:avLst/>
          </a:prstGeom>
          <a:ln w="12700">
            <a:miter lim="400000"/>
            <a:headEnd/>
            <a:tailEnd/>
          </a:ln>
        </p:spPr>
      </p:pic>
      <p:pic>
        <p:nvPicPr>
          <p:cNvPr id="1322" name="image.png" descr="image.png"/>
          <p:cNvPicPr>
            <a:picLocks noChangeAspect="1"/>
          </p:cNvPicPr>
          <p:nvPr/>
        </p:nvPicPr>
        <p:blipFill>
          <a:blip r:embed="rId5" cstate="email"/>
          <a:stretch>
            <a:fillRect/>
          </a:stretch>
        </p:blipFill>
        <p:spPr>
          <a:xfrm>
            <a:off x="7658151" y="6043007"/>
            <a:ext cx="455245" cy="454328"/>
          </a:xfrm>
          <a:prstGeom prst="rect">
            <a:avLst/>
          </a:prstGeom>
          <a:ln w="12700">
            <a:miter lim="400000"/>
            <a:headEnd/>
            <a:tailEnd/>
          </a:ln>
        </p:spPr>
      </p:pic>
      <p:sp>
        <p:nvSpPr>
          <p:cNvPr id="4" name="文本框 3"/>
          <p:cNvSpPr txBox="1"/>
          <p:nvPr/>
        </p:nvSpPr>
        <p:spPr>
          <a:xfrm>
            <a:off x="4790465" y="5159478"/>
            <a:ext cx="2902941"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dirty="0" smtClean="0">
                <a:solidFill>
                  <a:schemeClr val="bg1"/>
                </a:solidFill>
                <a:latin typeface="微软雅黑" panose="020B0503020204020204" pitchFamily="34" charset="-122"/>
                <a:ea typeface="微软雅黑" panose="020B0503020204020204" pitchFamily="34" charset="-122"/>
              </a:rPr>
              <a:t>杭州蕃蕃数据科技有限公司</a:t>
            </a:r>
            <a:endParaRPr kumimoji="0" lang="zh-CN" altLang="en-US" sz="1800" b="0" i="0" u="none" strike="noStrike" cap="none" spc="0" normalizeH="0" baseline="0" dirty="0">
              <a:ln>
                <a:noFill/>
              </a:ln>
              <a:solidFill>
                <a:schemeClr val="bg1"/>
              </a:solidFill>
              <a:effectLst/>
              <a:uFillTx/>
              <a:latin typeface="微软雅黑" panose="020B0503020204020204" pitchFamily="34" charset="-122"/>
              <a:ea typeface="微软雅黑" panose="020B0503020204020204" pitchFamily="34" charset="-122"/>
              <a:sym typeface="Calibri" panose="020F0502020204030204"/>
            </a:endParaRPr>
          </a:p>
        </p:txBody>
      </p:sp>
      <p:pic>
        <p:nvPicPr>
          <p:cNvPr id="3" name="图片 2"/>
          <p:cNvPicPr>
            <a:picLocks noChangeAspect="1"/>
          </p:cNvPicPr>
          <p:nvPr/>
        </p:nvPicPr>
        <p:blipFill>
          <a:blip r:embed="rId6"/>
          <a:stretch>
            <a:fillRect/>
          </a:stretch>
        </p:blipFill>
        <p:spPr>
          <a:xfrm>
            <a:off x="5235475" y="3033382"/>
            <a:ext cx="1831483" cy="1831483"/>
          </a:xfrm>
          <a:prstGeom prst="rect">
            <a:avLst/>
          </a:prstGeom>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6" name="成组"/>
          <p:cNvGrpSpPr/>
          <p:nvPr/>
        </p:nvGrpSpPr>
        <p:grpSpPr>
          <a:xfrm>
            <a:off x="3344934" y="4622396"/>
            <a:ext cx="2698945" cy="610877"/>
            <a:chOff x="0" y="0"/>
            <a:chExt cx="2698944" cy="610876"/>
          </a:xfrm>
        </p:grpSpPr>
        <p:sp>
          <p:nvSpPr>
            <p:cNvPr id="654" name="Far far away, behind the word mountains, far from the countries Vokalia and Consonantia, there live the blind texts."/>
            <p:cNvSpPr txBox="1"/>
            <p:nvPr/>
          </p:nvSpPr>
          <p:spPr>
            <a:xfrm>
              <a:off x="0" y="333879"/>
              <a:ext cx="2698944" cy="276997"/>
            </a:xfrm>
            <a:prstGeom prst="rect">
              <a:avLst/>
            </a:prstGeom>
            <a:noFill/>
            <a:ln w="12700" cap="flat">
              <a:noFill/>
              <a:miter lim="400000"/>
            </a:ln>
            <a:effectLst/>
          </p:spPr>
          <p:txBody>
            <a:bodyPr wrap="square" lIns="45719" tIns="45719" rIns="45719" bIns="45719" numCol="1" anchor="t">
              <a:spAutoFit/>
            </a:bodyPr>
            <a:lstStyle/>
            <a:p>
              <a:pPr algn="ctr">
                <a:defRPr sz="1200">
                  <a:solidFill>
                    <a:srgbClr val="404040"/>
                  </a:solidFill>
                  <a:latin typeface="Roboto Medium"/>
                  <a:ea typeface="Roboto Medium"/>
                  <a:cs typeface="Roboto Medium"/>
                  <a:sym typeface="Roboto Medium"/>
                </a:defRPr>
              </a:pPr>
              <a:r>
                <a:rPr lang="en-US" sz="1200" dirty="0" smtClean="0">
                  <a:solidFill>
                    <a:srgbClr val="404040"/>
                  </a:solidFill>
                  <a:latin typeface="Helvetica" panose="020B0604020202020204" pitchFamily="34" charset="0"/>
                  <a:ea typeface="Roboto Thin"/>
                  <a:cs typeface="Helvetica" panose="020B0604020202020204" pitchFamily="34" charset="0"/>
                  <a:sym typeface="Roboto Medium"/>
                </a:rPr>
                <a:t>RECRUITING POSITIONS</a:t>
              </a:r>
              <a:endParaRPr sz="1200" dirty="0">
                <a:solidFill>
                  <a:srgbClr val="404040"/>
                </a:solidFill>
                <a:latin typeface="Helvetica" panose="020B0604020202020204" pitchFamily="34" charset="0"/>
                <a:ea typeface="Roboto Thin"/>
                <a:cs typeface="Helvetica" panose="020B0604020202020204" pitchFamily="34" charset="0"/>
                <a:sym typeface="Roboto Thin"/>
              </a:endParaRPr>
            </a:p>
          </p:txBody>
        </p:sp>
        <p:sp>
          <p:nvSpPr>
            <p:cNvPr id="655" name="YOUR TITLE"/>
            <p:cNvSpPr txBox="1"/>
            <p:nvPr/>
          </p:nvSpPr>
          <p:spPr>
            <a:xfrm>
              <a:off x="790343" y="0"/>
              <a:ext cx="1118253" cy="400107"/>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404040"/>
                  </a:solidFill>
                  <a:latin typeface="+mj-lt"/>
                  <a:ea typeface="+mj-ea"/>
                  <a:cs typeface="+mj-cs"/>
                  <a:sym typeface="Helvetica"/>
                </a:defRPr>
              </a:lvl1pPr>
            </a:lstStyle>
            <a:p>
              <a:r>
                <a:rPr lang="zh-CN" altLang="en-US" sz="2000" dirty="0" smtClean="0">
                  <a:latin typeface="微软雅黑" panose="020B0503020204020204" pitchFamily="34" charset="-122"/>
                  <a:ea typeface="微软雅黑" panose="020B0503020204020204" pitchFamily="34" charset="-122"/>
                </a:rPr>
                <a:t>招聘岗位</a:t>
              </a:r>
              <a:endParaRPr sz="2000" dirty="0">
                <a:latin typeface="微软雅黑" panose="020B0503020204020204" pitchFamily="34" charset="-122"/>
                <a:ea typeface="微软雅黑" panose="020B0503020204020204" pitchFamily="34" charset="-122"/>
              </a:endParaRPr>
            </a:p>
          </p:txBody>
        </p:sp>
      </p:grpSp>
      <p:grpSp>
        <p:nvGrpSpPr>
          <p:cNvPr id="660" name="成组"/>
          <p:cNvGrpSpPr/>
          <p:nvPr/>
        </p:nvGrpSpPr>
        <p:grpSpPr>
          <a:xfrm>
            <a:off x="611041" y="4622396"/>
            <a:ext cx="2698945" cy="610877"/>
            <a:chOff x="0" y="0"/>
            <a:chExt cx="2698944" cy="610876"/>
          </a:xfrm>
        </p:grpSpPr>
        <p:sp>
          <p:nvSpPr>
            <p:cNvPr id="658" name="Far far away, behind the word mountains, far from the countries Vokalia and Consonantia, there live the blind texts."/>
            <p:cNvSpPr txBox="1"/>
            <p:nvPr/>
          </p:nvSpPr>
          <p:spPr>
            <a:xfrm>
              <a:off x="0" y="333879"/>
              <a:ext cx="2698944" cy="276997"/>
            </a:xfrm>
            <a:prstGeom prst="rect">
              <a:avLst/>
            </a:prstGeom>
            <a:noFill/>
            <a:ln w="12700" cap="flat">
              <a:noFill/>
              <a:miter lim="400000"/>
            </a:ln>
            <a:effectLst/>
          </p:spPr>
          <p:txBody>
            <a:bodyPr wrap="square" lIns="45719" tIns="45719" rIns="45719" bIns="45719" numCol="1" anchor="t">
              <a:spAutoFit/>
            </a:bodyPr>
            <a:lstStyle/>
            <a:p>
              <a:pPr algn="ctr">
                <a:defRPr sz="1200">
                  <a:solidFill>
                    <a:srgbClr val="404040"/>
                  </a:solidFill>
                  <a:latin typeface="Roboto Medium"/>
                  <a:ea typeface="Roboto Medium"/>
                  <a:cs typeface="Roboto Medium"/>
                  <a:sym typeface="Roboto Medium"/>
                </a:defRPr>
              </a:pPr>
              <a:r>
                <a:rPr lang="en-US" sz="1200" dirty="0" smtClean="0">
                  <a:solidFill>
                    <a:srgbClr val="404040"/>
                  </a:solidFill>
                  <a:latin typeface="Helvetica" panose="020B0604020202020204" pitchFamily="34" charset="0"/>
                  <a:ea typeface="Roboto Thin"/>
                  <a:cs typeface="Helvetica" panose="020B0604020202020204" pitchFamily="34" charset="0"/>
                </a:rPr>
                <a:t>COMPANY PROFILE</a:t>
              </a:r>
              <a:endParaRPr sz="1200" dirty="0">
                <a:solidFill>
                  <a:srgbClr val="404040"/>
                </a:solidFill>
                <a:latin typeface="Helvetica" panose="020B0604020202020204" pitchFamily="34" charset="0"/>
                <a:ea typeface="Roboto Thin"/>
                <a:cs typeface="Helvetica" panose="020B0604020202020204" pitchFamily="34" charset="0"/>
                <a:sym typeface="Roboto Thin"/>
              </a:endParaRPr>
            </a:p>
          </p:txBody>
        </p:sp>
        <p:sp>
          <p:nvSpPr>
            <p:cNvPr id="659" name="YOUR TITLE"/>
            <p:cNvSpPr txBox="1"/>
            <p:nvPr/>
          </p:nvSpPr>
          <p:spPr>
            <a:xfrm>
              <a:off x="790343" y="0"/>
              <a:ext cx="1118253" cy="400107"/>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404040"/>
                  </a:solidFill>
                  <a:latin typeface="+mj-lt"/>
                  <a:ea typeface="+mj-ea"/>
                  <a:cs typeface="+mj-cs"/>
                  <a:sym typeface="Helvetica"/>
                </a:defRPr>
              </a:lvl1pPr>
            </a:lstStyle>
            <a:p>
              <a:r>
                <a:rPr lang="zh-CN" altLang="en-US" sz="2000" dirty="0" smtClean="0">
                  <a:latin typeface="微软雅黑" panose="020B0503020204020204" pitchFamily="34" charset="-122"/>
                  <a:ea typeface="微软雅黑" panose="020B0503020204020204" pitchFamily="34" charset="-122"/>
                </a:rPr>
                <a:t>公司介绍</a:t>
              </a:r>
              <a:endParaRPr sz="2000" dirty="0">
                <a:latin typeface="微软雅黑" panose="020B0503020204020204" pitchFamily="34" charset="-122"/>
                <a:ea typeface="微软雅黑" panose="020B0503020204020204" pitchFamily="34" charset="-122"/>
              </a:endParaRPr>
            </a:p>
          </p:txBody>
        </p:sp>
      </p:grpSp>
      <p:grpSp>
        <p:nvGrpSpPr>
          <p:cNvPr id="664" name="成组"/>
          <p:cNvGrpSpPr/>
          <p:nvPr/>
        </p:nvGrpSpPr>
        <p:grpSpPr>
          <a:xfrm>
            <a:off x="6184043" y="4622396"/>
            <a:ext cx="2698945" cy="597330"/>
            <a:chOff x="66155" y="0"/>
            <a:chExt cx="2698944" cy="597329"/>
          </a:xfrm>
        </p:grpSpPr>
        <p:sp>
          <p:nvSpPr>
            <p:cNvPr id="662" name="Far far away, behind the word mountains, far from the countries Vokalia and Consonantia, there live the blind texts."/>
            <p:cNvSpPr txBox="1"/>
            <p:nvPr/>
          </p:nvSpPr>
          <p:spPr>
            <a:xfrm>
              <a:off x="66155" y="320332"/>
              <a:ext cx="2698944" cy="276997"/>
            </a:xfrm>
            <a:prstGeom prst="rect">
              <a:avLst/>
            </a:prstGeom>
            <a:noFill/>
            <a:ln w="12700" cap="flat">
              <a:noFill/>
              <a:miter lim="400000"/>
            </a:ln>
            <a:effectLst/>
          </p:spPr>
          <p:txBody>
            <a:bodyPr wrap="square" lIns="45719" tIns="45719" rIns="45719" bIns="45719" numCol="1" anchor="t">
              <a:spAutoFit/>
            </a:bodyPr>
            <a:lstStyle/>
            <a:p>
              <a:pPr algn="ctr">
                <a:defRPr sz="1200">
                  <a:solidFill>
                    <a:srgbClr val="404040"/>
                  </a:solidFill>
                  <a:latin typeface="Roboto Medium"/>
                  <a:ea typeface="Roboto Medium"/>
                  <a:cs typeface="Roboto Medium"/>
                  <a:sym typeface="Roboto Medium"/>
                </a:defRPr>
              </a:pPr>
              <a:r>
                <a:rPr lang="en-US" sz="1200" dirty="0" smtClean="0">
                  <a:solidFill>
                    <a:srgbClr val="404040"/>
                  </a:solidFill>
                  <a:latin typeface="Helvetica" panose="020B0604020202020204" pitchFamily="34" charset="0"/>
                  <a:ea typeface="Roboto Thin"/>
                  <a:cs typeface="Helvetica" panose="020B0604020202020204" pitchFamily="34" charset="0"/>
                  <a:sym typeface="Roboto Thin"/>
                </a:rPr>
                <a:t>SALARY AND BENEFITS</a:t>
              </a:r>
              <a:endParaRPr sz="1200" dirty="0">
                <a:solidFill>
                  <a:srgbClr val="404040"/>
                </a:solidFill>
                <a:latin typeface="Helvetica" panose="020B0604020202020204" pitchFamily="34" charset="0"/>
                <a:ea typeface="Roboto Thin"/>
                <a:cs typeface="Helvetica" panose="020B0604020202020204" pitchFamily="34" charset="0"/>
                <a:sym typeface="Roboto Thin"/>
              </a:endParaRPr>
            </a:p>
          </p:txBody>
        </p:sp>
        <p:sp>
          <p:nvSpPr>
            <p:cNvPr id="663" name="YOUR TITLE"/>
            <p:cNvSpPr txBox="1"/>
            <p:nvPr/>
          </p:nvSpPr>
          <p:spPr>
            <a:xfrm>
              <a:off x="841639" y="0"/>
              <a:ext cx="1015661" cy="369329"/>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404040"/>
                  </a:solidFill>
                  <a:latin typeface="+mj-lt"/>
                  <a:ea typeface="+mj-ea"/>
                  <a:cs typeface="+mj-cs"/>
                  <a:sym typeface="Helvetica"/>
                </a:defRPr>
              </a:lvl1pPr>
            </a:lstStyle>
            <a:p>
              <a:r>
                <a:rPr lang="zh-CN" altLang="en-US" sz="1800" dirty="0" smtClean="0">
                  <a:latin typeface="微软雅黑" panose="020B0503020204020204" pitchFamily="34" charset="-122"/>
                  <a:ea typeface="微软雅黑" panose="020B0503020204020204" pitchFamily="34" charset="-122"/>
                </a:rPr>
                <a:t>薪资福利</a:t>
              </a:r>
              <a:endParaRPr sz="1800" dirty="0">
                <a:latin typeface="微软雅黑" panose="020B0503020204020204" pitchFamily="34" charset="-122"/>
                <a:ea typeface="微软雅黑" panose="020B0503020204020204" pitchFamily="34" charset="-122"/>
              </a:endParaRPr>
            </a:p>
          </p:txBody>
        </p:sp>
      </p:grpSp>
      <p:pic>
        <p:nvPicPr>
          <p:cNvPr id="27" name="StockSnap_DHGGHLVO1K.jpg" descr="StockSnap_DHGGHLVO1K.jpg"/>
          <p:cNvPicPr>
            <a:picLocks noGrp="1" noChangeAspect="1"/>
          </p:cNvPicPr>
          <p:nvPr>
            <p:ph type="pic" idx="13"/>
          </p:nvPr>
        </p:nvPicPr>
        <p:blipFill>
          <a:blip r:embed="rId1" cstate="email"/>
          <a:srcRect l="92" r="92"/>
          <a:stretch>
            <a:fillRect/>
          </a:stretch>
        </p:blipFill>
        <p:spPr>
          <a:xfrm>
            <a:off x="24624" y="-104105"/>
            <a:ext cx="12192001" cy="3022601"/>
          </a:xfrm>
          <a:prstGeom prst="rect">
            <a:avLst/>
          </a:prstGeom>
        </p:spPr>
      </p:pic>
      <p:sp>
        <p:nvSpPr>
          <p:cNvPr id="28" name="矩形"/>
          <p:cNvSpPr/>
          <p:nvPr/>
        </p:nvSpPr>
        <p:spPr>
          <a:xfrm>
            <a:off x="-1597" y="-121070"/>
            <a:ext cx="12192000" cy="3039498"/>
          </a:xfrm>
          <a:prstGeom prst="rect">
            <a:avLst/>
          </a:prstGeom>
          <a:gradFill>
            <a:gsLst>
              <a:gs pos="1000">
                <a:srgbClr val="262626">
                  <a:alpha val="80000"/>
                </a:srgbClr>
              </a:gs>
              <a:gs pos="100000">
                <a:srgbClr val="0D0D0D"/>
              </a:gs>
            </a:gsLst>
            <a:path path="circle">
              <a:fillToRect l="37721" t="-19636" r="62278" b="119636"/>
            </a:path>
          </a:gradFill>
          <a:ln w="12700">
            <a:miter lim="400000"/>
          </a:ln>
        </p:spPr>
        <p:txBody>
          <a:bodyPr lIns="45719" rIns="45719" anchor="ctr"/>
          <a:lstStyle/>
          <a:p>
            <a:pPr algn="ctr">
              <a:defRPr>
                <a:solidFill>
                  <a:srgbClr val="FFFFFF"/>
                </a:solidFill>
              </a:defRPr>
            </a:pPr>
            <a:endParaRPr dirty="0"/>
          </a:p>
        </p:txBody>
      </p:sp>
      <p:sp>
        <p:nvSpPr>
          <p:cNvPr id="29" name="正方形"/>
          <p:cNvSpPr/>
          <p:nvPr/>
        </p:nvSpPr>
        <p:spPr>
          <a:xfrm>
            <a:off x="5317452" y="-893688"/>
            <a:ext cx="1553899" cy="1553898"/>
          </a:xfrm>
          <a:prstGeom prst="rect">
            <a:avLst/>
          </a:prstGeom>
          <a:ln w="101600">
            <a:solidFill>
              <a:srgbClr val="2EC4B6"/>
            </a:solidFill>
            <a:miter/>
          </a:ln>
        </p:spPr>
        <p:txBody>
          <a:bodyPr lIns="45719" rIns="45719" anchor="ctr"/>
          <a:lstStyle/>
          <a:p>
            <a:pPr algn="ctr">
              <a:defRPr>
                <a:solidFill>
                  <a:srgbClr val="FFFFFF"/>
                </a:solidFill>
              </a:defRPr>
            </a:pPr>
          </a:p>
        </p:txBody>
      </p:sp>
      <p:sp>
        <p:nvSpPr>
          <p:cNvPr id="30" name="TOP PICTURE"/>
          <p:cNvSpPr txBox="1"/>
          <p:nvPr/>
        </p:nvSpPr>
        <p:spPr>
          <a:xfrm>
            <a:off x="5342909" y="1192684"/>
            <a:ext cx="1506180" cy="830997"/>
          </a:xfrm>
          <a:prstGeom prst="rect">
            <a:avLst/>
          </a:prstGeom>
          <a:ln w="12700">
            <a:miter lim="400000"/>
          </a:ln>
        </p:spPr>
        <p:txBody>
          <a:bodyPr wrap="none" lIns="45719" rIns="45719">
            <a:spAutoFit/>
          </a:bodyPr>
          <a:lstStyle>
            <a:lvl1pPr algn="ctr">
              <a:defRPr sz="6000">
                <a:solidFill>
                  <a:srgbClr val="FFFFFF"/>
                </a:solidFill>
                <a:latin typeface="+mj-lt"/>
                <a:ea typeface="+mj-ea"/>
                <a:cs typeface="+mj-cs"/>
                <a:sym typeface="Helvetica"/>
              </a:defRPr>
            </a:lvl1pPr>
          </a:lstStyle>
          <a:p>
            <a:r>
              <a:rPr lang="zh-CN" altLang="en-US" sz="4800" dirty="0" smtClean="0">
                <a:latin typeface="微软雅黑" panose="020B0503020204020204" pitchFamily="34" charset="-122"/>
                <a:ea typeface="微软雅黑" panose="020B0503020204020204" pitchFamily="34" charset="-122"/>
              </a:rPr>
              <a:t>目 录</a:t>
            </a:r>
            <a:endParaRPr lang="en-US" altLang="zh-CN" sz="4800" dirty="0" smtClean="0">
              <a:latin typeface="微软雅黑" panose="020B0503020204020204" pitchFamily="34" charset="-122"/>
              <a:ea typeface="微软雅黑" panose="020B0503020204020204" pitchFamily="34" charset="-122"/>
            </a:endParaRPr>
          </a:p>
        </p:txBody>
      </p:sp>
      <p:sp>
        <p:nvSpPr>
          <p:cNvPr id="31" name="线条"/>
          <p:cNvSpPr/>
          <p:nvPr/>
        </p:nvSpPr>
        <p:spPr>
          <a:xfrm>
            <a:off x="5353077" y="2160904"/>
            <a:ext cx="1522216" cy="27882"/>
          </a:xfrm>
          <a:prstGeom prst="line">
            <a:avLst/>
          </a:prstGeom>
          <a:ln w="6350">
            <a:solidFill>
              <a:srgbClr val="2EC4B6"/>
            </a:solidFill>
            <a:miter/>
          </a:ln>
        </p:spPr>
        <p:txBody>
          <a:bodyPr lIns="45719" rIns="45719"/>
          <a:lstStyle/>
          <a:p/>
        </p:txBody>
      </p:sp>
      <p:sp>
        <p:nvSpPr>
          <p:cNvPr id="3" name="文本框 2"/>
          <p:cNvSpPr txBox="1"/>
          <p:nvPr/>
        </p:nvSpPr>
        <p:spPr>
          <a:xfrm>
            <a:off x="5289678" y="2188786"/>
            <a:ext cx="1677791"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altLang="zh-CN" sz="2400" dirty="0" smtClean="0">
                <a:solidFill>
                  <a:schemeClr val="bg1"/>
                </a:solidFill>
                <a:latin typeface="Helvetica" panose="020B0604020202020204" pitchFamily="34" charset="0"/>
                <a:cs typeface="Helvetica" panose="020B0604020202020204" pitchFamily="34" charset="0"/>
              </a:rPr>
              <a:t>CONENTS</a:t>
            </a:r>
            <a:endParaRPr lang="en-US" altLang="zh-CN" sz="2400" dirty="0">
              <a:solidFill>
                <a:schemeClr val="bg1"/>
              </a:solidFill>
              <a:latin typeface="Helvetica" panose="020B0604020202020204" pitchFamily="34" charset="0"/>
              <a:cs typeface="Helvetica" panose="020B0604020202020204" pitchFamily="34" charset="0"/>
            </a:endParaRPr>
          </a:p>
        </p:txBody>
      </p:sp>
      <p:sp>
        <p:nvSpPr>
          <p:cNvPr id="24" name="线条"/>
          <p:cNvSpPr/>
          <p:nvPr/>
        </p:nvSpPr>
        <p:spPr>
          <a:xfrm>
            <a:off x="1336781" y="5284741"/>
            <a:ext cx="1182856" cy="1"/>
          </a:xfrm>
          <a:prstGeom prst="line">
            <a:avLst/>
          </a:prstGeom>
          <a:ln w="6350">
            <a:solidFill>
              <a:srgbClr val="2EC4B6"/>
            </a:solidFill>
            <a:miter/>
          </a:ln>
        </p:spPr>
        <p:txBody>
          <a:bodyPr lIns="45719" rIns="45719"/>
          <a:lstStyle/>
          <a:p/>
        </p:txBody>
      </p:sp>
      <p:sp>
        <p:nvSpPr>
          <p:cNvPr id="25" name="线条"/>
          <p:cNvSpPr/>
          <p:nvPr/>
        </p:nvSpPr>
        <p:spPr>
          <a:xfrm>
            <a:off x="4134596" y="5284057"/>
            <a:ext cx="1182856" cy="1"/>
          </a:xfrm>
          <a:prstGeom prst="line">
            <a:avLst/>
          </a:prstGeom>
          <a:ln w="6350">
            <a:solidFill>
              <a:srgbClr val="2EC4B6"/>
            </a:solidFill>
            <a:miter/>
          </a:ln>
        </p:spPr>
        <p:txBody>
          <a:bodyPr lIns="45719" rIns="45719"/>
          <a:lstStyle/>
          <a:p/>
        </p:txBody>
      </p:sp>
      <p:sp>
        <p:nvSpPr>
          <p:cNvPr id="26" name="线条"/>
          <p:cNvSpPr/>
          <p:nvPr/>
        </p:nvSpPr>
        <p:spPr>
          <a:xfrm>
            <a:off x="6876102" y="5284056"/>
            <a:ext cx="1182856" cy="1"/>
          </a:xfrm>
          <a:prstGeom prst="line">
            <a:avLst/>
          </a:prstGeom>
          <a:ln w="6350">
            <a:solidFill>
              <a:srgbClr val="2EC4B6"/>
            </a:solidFill>
            <a:miter/>
          </a:ln>
        </p:spPr>
        <p:txBody>
          <a:bodyPr lIns="45719" rIns="45719"/>
          <a:lstStyle/>
          <a:p/>
        </p:txBody>
      </p:sp>
      <p:grpSp>
        <p:nvGrpSpPr>
          <p:cNvPr id="35" name="成组"/>
          <p:cNvGrpSpPr/>
          <p:nvPr/>
        </p:nvGrpSpPr>
        <p:grpSpPr>
          <a:xfrm>
            <a:off x="8912726" y="4586946"/>
            <a:ext cx="2698945" cy="632779"/>
            <a:chOff x="3701899" y="-240003"/>
            <a:chExt cx="2698944" cy="632778"/>
          </a:xfrm>
        </p:grpSpPr>
        <p:sp>
          <p:nvSpPr>
            <p:cNvPr id="36" name="Far far away, behind the word mountains, far from the countries Vokalia and Consonantia, there live the blind texts."/>
            <p:cNvSpPr txBox="1"/>
            <p:nvPr/>
          </p:nvSpPr>
          <p:spPr>
            <a:xfrm>
              <a:off x="3701899" y="115778"/>
              <a:ext cx="2698944" cy="276997"/>
            </a:xfrm>
            <a:prstGeom prst="rect">
              <a:avLst/>
            </a:prstGeom>
            <a:noFill/>
            <a:ln w="12700" cap="flat">
              <a:noFill/>
              <a:miter lim="400000"/>
            </a:ln>
            <a:effectLst/>
          </p:spPr>
          <p:txBody>
            <a:bodyPr wrap="square" lIns="45719" tIns="45719" rIns="45719" bIns="45719" numCol="1" anchor="t">
              <a:spAutoFit/>
            </a:bodyPr>
            <a:lstStyle/>
            <a:p>
              <a:pPr algn="ctr">
                <a:defRPr sz="1200">
                  <a:solidFill>
                    <a:srgbClr val="404040"/>
                  </a:solidFill>
                  <a:latin typeface="Roboto Medium"/>
                  <a:ea typeface="Roboto Medium"/>
                  <a:cs typeface="Roboto Medium"/>
                  <a:sym typeface="Roboto Medium"/>
                </a:defRPr>
              </a:pPr>
              <a:r>
                <a:rPr lang="en-US" sz="1200" dirty="0" smtClean="0">
                  <a:solidFill>
                    <a:srgbClr val="404040"/>
                  </a:solidFill>
                  <a:latin typeface="Helvetica" panose="020B0604020202020204" pitchFamily="34" charset="0"/>
                  <a:ea typeface="Roboto Thin"/>
                  <a:cs typeface="Helvetica" panose="020B0604020202020204" pitchFamily="34" charset="0"/>
                  <a:sym typeface="Roboto Thin"/>
                </a:rPr>
                <a:t>     CONTACT US</a:t>
              </a:r>
              <a:endParaRPr sz="1200" dirty="0">
                <a:solidFill>
                  <a:srgbClr val="404040"/>
                </a:solidFill>
                <a:latin typeface="Helvetica" panose="020B0604020202020204" pitchFamily="34" charset="0"/>
                <a:ea typeface="Roboto Thin"/>
                <a:cs typeface="Helvetica" panose="020B0604020202020204" pitchFamily="34" charset="0"/>
                <a:sym typeface="Roboto Thin"/>
              </a:endParaRPr>
            </a:p>
          </p:txBody>
        </p:sp>
        <p:sp>
          <p:nvSpPr>
            <p:cNvPr id="37" name="YOUR TITLE"/>
            <p:cNvSpPr txBox="1"/>
            <p:nvPr/>
          </p:nvSpPr>
          <p:spPr>
            <a:xfrm>
              <a:off x="4627558" y="-240003"/>
              <a:ext cx="1015661" cy="369329"/>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404040"/>
                  </a:solidFill>
                  <a:latin typeface="+mj-lt"/>
                  <a:ea typeface="+mj-ea"/>
                  <a:cs typeface="+mj-cs"/>
                  <a:sym typeface="Helvetica"/>
                </a:defRPr>
              </a:lvl1pPr>
            </a:lstStyle>
            <a:p>
              <a:r>
                <a:rPr lang="zh-CN" altLang="en-US" sz="1800" dirty="0" smtClean="0">
                  <a:latin typeface="微软雅黑" panose="020B0503020204020204" pitchFamily="34" charset="-122"/>
                  <a:ea typeface="微软雅黑" panose="020B0503020204020204" pitchFamily="34" charset="-122"/>
                </a:rPr>
                <a:t>联系我们</a:t>
              </a:r>
              <a:endParaRPr sz="1800" dirty="0">
                <a:latin typeface="微软雅黑" panose="020B0503020204020204" pitchFamily="34" charset="-122"/>
                <a:ea typeface="微软雅黑" panose="020B0503020204020204" pitchFamily="34" charset="-122"/>
              </a:endParaRPr>
            </a:p>
          </p:txBody>
        </p:sp>
      </p:grpSp>
      <p:sp>
        <p:nvSpPr>
          <p:cNvPr id="39" name="线条"/>
          <p:cNvSpPr/>
          <p:nvPr/>
        </p:nvSpPr>
        <p:spPr>
          <a:xfrm>
            <a:off x="9741412" y="5284055"/>
            <a:ext cx="1182856" cy="1"/>
          </a:xfrm>
          <a:prstGeom prst="line">
            <a:avLst/>
          </a:prstGeom>
          <a:ln w="6350">
            <a:solidFill>
              <a:srgbClr val="2EC4B6"/>
            </a:solidFill>
            <a:miter/>
          </a:ln>
        </p:spPr>
        <p:txBody>
          <a:bodyPr lIns="45719" rIns="45719"/>
          <a:lstStyle/>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90" y="3557506"/>
            <a:ext cx="1029440" cy="102944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8031" y="3638760"/>
            <a:ext cx="1009421" cy="814049"/>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7469" y="3597995"/>
            <a:ext cx="952500" cy="9525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968" y="3494670"/>
            <a:ext cx="1157745" cy="1157745"/>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3" name="StockSnap_DBIJH36YJ5.jpg" descr="StockSnap_DBIJH36YJ5.jpg"/>
          <p:cNvPicPr>
            <a:picLocks noGrp="1" noChangeAspect="1"/>
          </p:cNvPicPr>
          <p:nvPr>
            <p:ph type="pic" idx="13"/>
          </p:nvPr>
        </p:nvPicPr>
        <p:blipFill>
          <a:blip r:embed="rId1" cstate="email"/>
          <a:srcRect/>
          <a:stretch>
            <a:fillRect/>
          </a:stretch>
        </p:blipFill>
        <p:spPr>
          <a:prstGeom prst="rect">
            <a:avLst/>
          </a:prstGeom>
        </p:spPr>
      </p:pic>
      <p:sp>
        <p:nvSpPr>
          <p:cNvPr id="734" name="矩形"/>
          <p:cNvSpPr/>
          <p:nvPr/>
        </p:nvSpPr>
        <p:spPr>
          <a:xfrm>
            <a:off x="4374" y="0"/>
            <a:ext cx="12192000" cy="6858000"/>
          </a:xfrm>
          <a:prstGeom prst="rect">
            <a:avLst/>
          </a:prstGeom>
          <a:solidFill>
            <a:srgbClr val="262626">
              <a:alpha val="85000"/>
            </a:srgbClr>
          </a:solidFill>
          <a:ln w="12700">
            <a:miter lim="400000"/>
          </a:ln>
        </p:spPr>
        <p:txBody>
          <a:bodyPr lIns="45719" rIns="45719" anchor="ctr"/>
          <a:lstStyle/>
          <a:p>
            <a:pPr algn="ctr">
              <a:defRPr>
                <a:solidFill>
                  <a:srgbClr val="FFFFFF"/>
                </a:solidFill>
              </a:defRPr>
            </a:pPr>
          </a:p>
        </p:txBody>
      </p:sp>
      <p:sp>
        <p:nvSpPr>
          <p:cNvPr id="739" name="BREAK SLIDE…"/>
          <p:cNvSpPr txBox="1"/>
          <p:nvPr/>
        </p:nvSpPr>
        <p:spPr>
          <a:xfrm>
            <a:off x="2265527" y="2083694"/>
            <a:ext cx="2047165" cy="584775"/>
          </a:xfrm>
          <a:prstGeom prst="rect">
            <a:avLst/>
          </a:prstGeom>
          <a:ln w="12700">
            <a:miter lim="400000"/>
          </a:ln>
        </p:spPr>
        <p:txBody>
          <a:bodyPr wrap="square" lIns="45719" rIns="45719">
            <a:spAutoFit/>
          </a:bodyPr>
          <a:lstStyle/>
          <a:p>
            <a:pPr>
              <a:defRPr sz="4800">
                <a:solidFill>
                  <a:srgbClr val="FFFFFF"/>
                </a:solidFill>
                <a:latin typeface="+mj-lt"/>
                <a:ea typeface="+mj-ea"/>
                <a:cs typeface="+mj-cs"/>
                <a:sym typeface="Helvetica"/>
              </a:defRPr>
            </a:pPr>
            <a:r>
              <a:rPr lang="zh-CN" altLang="en-US" sz="3200" dirty="0" smtClean="0">
                <a:latin typeface="微软雅黑" panose="020B0503020204020204" pitchFamily="34" charset="-122"/>
                <a:ea typeface="微软雅黑" panose="020B0503020204020204" pitchFamily="34" charset="-122"/>
              </a:rPr>
              <a:t>公司介绍</a:t>
            </a:r>
            <a:endParaRPr sz="1600" dirty="0"/>
          </a:p>
        </p:txBody>
      </p:sp>
      <p:sp>
        <p:nvSpPr>
          <p:cNvPr id="740" name="线条"/>
          <p:cNvSpPr/>
          <p:nvPr/>
        </p:nvSpPr>
        <p:spPr>
          <a:xfrm flipV="1">
            <a:off x="969033" y="2993318"/>
            <a:ext cx="4981392" cy="47"/>
          </a:xfrm>
          <a:prstGeom prst="line">
            <a:avLst/>
          </a:prstGeom>
          <a:ln w="6350">
            <a:solidFill>
              <a:srgbClr val="FFFFFF"/>
            </a:solidFill>
            <a:miter/>
          </a:ln>
        </p:spPr>
        <p:txBody>
          <a:bodyPr lIns="45719" rIns="45719"/>
          <a:lstStyle/>
          <a:p/>
        </p:txBody>
      </p:sp>
      <p:sp>
        <p:nvSpPr>
          <p:cNvPr id="741" name="三角形"/>
          <p:cNvSpPr/>
          <p:nvPr/>
        </p:nvSpPr>
        <p:spPr>
          <a:xfrm rot="5400000">
            <a:off x="972373" y="3138243"/>
            <a:ext cx="320950" cy="3209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EC4B6"/>
          </a:solidFill>
          <a:ln w="12700">
            <a:solidFill>
              <a:srgbClr val="2EC4B6"/>
            </a:solidFill>
            <a:miter lim="400000"/>
          </a:ln>
        </p:spPr>
        <p:txBody>
          <a:bodyPr lIns="45719" rIns="45719" anchor="ctr"/>
          <a:lstStyle/>
          <a:p>
            <a:pPr algn="ctr">
              <a:defRPr>
                <a:solidFill>
                  <a:srgbClr val="FFFFFF"/>
                </a:solidFill>
              </a:defRPr>
            </a:pPr>
          </a:p>
        </p:txBody>
      </p:sp>
      <p:sp>
        <p:nvSpPr>
          <p:cNvPr id="2" name="文本框 1"/>
          <p:cNvSpPr txBox="1"/>
          <p:nvPr/>
        </p:nvSpPr>
        <p:spPr>
          <a:xfrm>
            <a:off x="955695" y="1862589"/>
            <a:ext cx="1463503"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en-US" altLang="zh-CN" sz="7200" dirty="0">
                <a:solidFill>
                  <a:schemeClr val="bg1"/>
                </a:solidFill>
                <a:latin typeface="华文楷体" panose="02010600040101010101" pitchFamily="2" charset="-122"/>
                <a:ea typeface="华文楷体" panose="02010600040101010101" pitchFamily="2" charset="-122"/>
                <a:cs typeface="Calibri" panose="020F0502020204030204" pitchFamily="34" charset="0"/>
              </a:rPr>
              <a:t>1</a:t>
            </a:r>
            <a:r>
              <a:rPr lang="en-US" altLang="zh-CN" sz="7200" dirty="0" smtClean="0">
                <a:solidFill>
                  <a:schemeClr val="bg1"/>
                </a:solidFill>
                <a:latin typeface="华文楷体" panose="02010600040101010101" pitchFamily="2" charset="-122"/>
                <a:ea typeface="华文楷体" panose="02010600040101010101" pitchFamily="2" charset="-122"/>
                <a:cs typeface="Calibri" panose="020F0502020204030204" pitchFamily="34" charset="0"/>
              </a:rPr>
              <a:t>.</a:t>
            </a:r>
            <a:r>
              <a:rPr kumimoji="0" lang="en-US" altLang="zh-CN" sz="7200" b="0" i="0" u="none" strike="noStrike" cap="none" spc="0" normalizeH="0" baseline="0" dirty="0" smtClean="0">
                <a:ln>
                  <a:noFill/>
                </a:ln>
                <a:solidFill>
                  <a:schemeClr val="bg1"/>
                </a:solidFill>
                <a:effectLst/>
                <a:uFillTx/>
                <a:latin typeface="华文楷体" panose="02010600040101010101" pitchFamily="2" charset="-122"/>
                <a:ea typeface="华文楷体" panose="02010600040101010101" pitchFamily="2" charset="-122"/>
                <a:cs typeface="Calibri" panose="020F0502020204030204" pitchFamily="34" charset="0"/>
                <a:sym typeface="Calibri" panose="020F0502020204030204"/>
              </a:rPr>
              <a:t>0</a:t>
            </a:r>
            <a:endParaRPr kumimoji="0" lang="zh-CN" altLang="en-US" sz="7200" b="0" i="0" u="none" strike="noStrike" cap="none" spc="0" normalizeH="0" baseline="0" dirty="0">
              <a:ln>
                <a:noFill/>
              </a:ln>
              <a:solidFill>
                <a:schemeClr val="bg1"/>
              </a:solidFill>
              <a:effectLst/>
              <a:uFillTx/>
              <a:latin typeface="华文楷体" panose="02010600040101010101" pitchFamily="2" charset="-122"/>
              <a:ea typeface="华文楷体" panose="02010600040101010101" pitchFamily="2" charset="-122"/>
              <a:cs typeface="Calibri" panose="020F0502020204030204" pitchFamily="34" charset="0"/>
              <a:sym typeface="Calibri" panose="020F0502020204030204"/>
            </a:endParaRPr>
          </a:p>
        </p:txBody>
      </p:sp>
      <p:sp>
        <p:nvSpPr>
          <p:cNvPr id="3" name="文本框 2"/>
          <p:cNvSpPr txBox="1"/>
          <p:nvPr/>
        </p:nvSpPr>
        <p:spPr>
          <a:xfrm>
            <a:off x="2279176" y="2554455"/>
            <a:ext cx="2770496"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altLang="zh-CN" sz="1600" dirty="0" smtClean="0">
                <a:solidFill>
                  <a:schemeClr val="bg1"/>
                </a:solidFill>
                <a:latin typeface="Helvetica" panose="020B0604020202020204" pitchFamily="34" charset="0"/>
                <a:cs typeface="Helvetica" panose="020B0604020202020204" pitchFamily="34" charset="0"/>
              </a:rPr>
              <a:t>COMPANY PROFILE</a:t>
            </a:r>
            <a:endParaRPr lang="en-US" altLang="zh-CN" sz="1600" dirty="0">
              <a:solidFill>
                <a:schemeClr val="bg1"/>
              </a:solidFill>
              <a:latin typeface="Helvetica" panose="020B0604020202020204" pitchFamily="34" charset="0"/>
              <a:cs typeface="Helvetica" panose="020B0604020202020204" pitchFamily="34" charset="0"/>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 name="pasted-image.png" descr="pasted-image.png"/>
          <p:cNvPicPr>
            <a:picLocks noGrp="1" noChangeAspect="1"/>
          </p:cNvPicPr>
          <p:nvPr>
            <p:ph type="pic" idx="13"/>
          </p:nvPr>
        </p:nvPicPr>
        <p:blipFill>
          <a:blip r:embed="rId1" cstate="email"/>
          <a:srcRect/>
          <a:stretch>
            <a:fillRect/>
          </a:stretch>
        </p:blipFill>
        <p:spPr>
          <a:xfrm>
            <a:off x="-914400" y="-416"/>
            <a:ext cx="5206739" cy="6858000"/>
          </a:xfrm>
          <a:prstGeom prst="rect">
            <a:avLst/>
          </a:prstGeom>
        </p:spPr>
      </p:pic>
      <p:sp>
        <p:nvSpPr>
          <p:cNvPr id="310" name="正方形"/>
          <p:cNvSpPr/>
          <p:nvPr/>
        </p:nvSpPr>
        <p:spPr>
          <a:xfrm>
            <a:off x="2951667" y="876693"/>
            <a:ext cx="3695308" cy="3695308"/>
          </a:xfrm>
          <a:prstGeom prst="rect">
            <a:avLst/>
          </a:prstGeom>
          <a:ln w="101600">
            <a:solidFill>
              <a:srgbClr val="2EC4B6"/>
            </a:solidFill>
            <a:miter/>
          </a:ln>
        </p:spPr>
        <p:txBody>
          <a:bodyPr lIns="45719" rIns="45719" anchor="ctr"/>
          <a:lstStyle/>
          <a:p>
            <a:pPr algn="ctr">
              <a:defRPr>
                <a:solidFill>
                  <a:srgbClr val="FFFFFF"/>
                </a:solidFill>
              </a:defRPr>
            </a:pPr>
          </a:p>
        </p:txBody>
      </p:sp>
      <p:sp>
        <p:nvSpPr>
          <p:cNvPr id="311" name="LEFT…"/>
          <p:cNvSpPr txBox="1"/>
          <p:nvPr/>
        </p:nvSpPr>
        <p:spPr>
          <a:xfrm>
            <a:off x="4410718" y="3060993"/>
            <a:ext cx="2144176" cy="707886"/>
          </a:xfrm>
          <a:prstGeom prst="rect">
            <a:avLst/>
          </a:prstGeom>
          <a:ln w="12700">
            <a:miter lim="400000"/>
          </a:ln>
        </p:spPr>
        <p:txBody>
          <a:bodyPr wrap="none" lIns="45719" rIns="45719">
            <a:spAutoFit/>
          </a:bodyPr>
          <a:lstStyle/>
          <a:p>
            <a:pPr algn="r">
              <a:defRPr sz="3600">
                <a:solidFill>
                  <a:srgbClr val="404040"/>
                </a:solidFill>
                <a:latin typeface="+mj-lt"/>
                <a:ea typeface="+mj-ea"/>
                <a:cs typeface="+mj-cs"/>
                <a:sym typeface="Helvetica"/>
              </a:defRPr>
            </a:pPr>
            <a:r>
              <a:rPr lang="zh-CN" altLang="en-US" sz="4000" dirty="0" smtClean="0">
                <a:latin typeface="微软雅黑" panose="020B0503020204020204" pitchFamily="34" charset="-122"/>
                <a:ea typeface="微软雅黑" panose="020B0503020204020204" pitchFamily="34" charset="-122"/>
              </a:rPr>
              <a:t>蕃蕃数据</a:t>
            </a:r>
            <a:endParaRPr lang="en-US" altLang="zh-CN" sz="4000" dirty="0" smtClean="0">
              <a:latin typeface="微软雅黑" panose="020B0503020204020204" pitchFamily="34" charset="-122"/>
              <a:ea typeface="微软雅黑" panose="020B0503020204020204" pitchFamily="34" charset="-122"/>
            </a:endParaRPr>
          </a:p>
        </p:txBody>
      </p:sp>
      <p:sp>
        <p:nvSpPr>
          <p:cNvPr id="312" name="线条"/>
          <p:cNvSpPr/>
          <p:nvPr/>
        </p:nvSpPr>
        <p:spPr>
          <a:xfrm>
            <a:off x="5618338" y="2870751"/>
            <a:ext cx="564546" cy="1"/>
          </a:xfrm>
          <a:prstGeom prst="line">
            <a:avLst/>
          </a:prstGeom>
          <a:ln w="6350">
            <a:solidFill>
              <a:srgbClr val="2EC4B6"/>
            </a:solidFill>
            <a:miter/>
          </a:ln>
        </p:spPr>
        <p:txBody>
          <a:bodyPr lIns="45719" rIns="45719"/>
          <a:lstStyle/>
          <a:p/>
        </p:txBody>
      </p:sp>
      <p:sp>
        <p:nvSpPr>
          <p:cNvPr id="313" name="Far far away, behind the word mountains, far from the countries Vokalia and Consonantia, there live the blind texts. Separated they live in Bookmarksgrove right at the coast of the Semantics, a large language ocean.…"/>
          <p:cNvSpPr txBox="1"/>
          <p:nvPr/>
        </p:nvSpPr>
        <p:spPr>
          <a:xfrm>
            <a:off x="6919099" y="2657355"/>
            <a:ext cx="4504077" cy="738664"/>
          </a:xfrm>
          <a:prstGeom prst="rect">
            <a:avLst/>
          </a:prstGeom>
          <a:ln w="12700">
            <a:miter lim="400000"/>
          </a:ln>
        </p:spPr>
        <p:txBody>
          <a:bodyPr wrap="square" lIns="45719" rIns="45719">
            <a:spAutoFit/>
          </a:bodyPr>
          <a:lstStyle/>
          <a:p>
            <a:pPr>
              <a:lnSpc>
                <a:spcPct val="150000"/>
              </a:lnSpc>
            </a:pPr>
            <a:r>
              <a:rPr lang="zh-CN" altLang="en-US" sz="1400" dirty="0">
                <a:solidFill>
                  <a:schemeClr val="tx1"/>
                </a:solidFill>
                <a:latin typeface="微软雅黑" panose="020B0503020204020204" pitchFamily="34" charset="-122"/>
                <a:ea typeface="微软雅黑" panose="020B0503020204020204" pitchFamily="34" charset="-122"/>
                <a:cs typeface="Levenim MT" pitchFamily="2" charset="-79"/>
              </a:rPr>
              <a:t>杭州蕃蕃数据科技有限公司是一家致力于为消费者和中小企业提供</a:t>
            </a:r>
            <a:r>
              <a:rPr lang="zh-CN" altLang="en-US" sz="1400" b="1" dirty="0">
                <a:solidFill>
                  <a:schemeClr val="tx1"/>
                </a:solidFill>
                <a:latin typeface="微软雅黑" panose="020B0503020204020204" pitchFamily="34" charset="-122"/>
                <a:ea typeface="微软雅黑" panose="020B0503020204020204" pitchFamily="34" charset="-122"/>
                <a:cs typeface="Levenim MT" pitchFamily="2" charset="-79"/>
              </a:rPr>
              <a:t>“普惠数据”</a:t>
            </a:r>
            <a:r>
              <a:rPr lang="zh-CN" altLang="en-US" sz="1400" dirty="0">
                <a:solidFill>
                  <a:schemeClr val="tx1"/>
                </a:solidFill>
                <a:latin typeface="微软雅黑" panose="020B0503020204020204" pitchFamily="34" charset="-122"/>
                <a:ea typeface="微软雅黑" panose="020B0503020204020204" pitchFamily="34" charset="-122"/>
                <a:cs typeface="Levenim MT" pitchFamily="2" charset="-79"/>
              </a:rPr>
              <a:t>服务的大数据公司。</a:t>
            </a:r>
            <a:endParaRPr lang="en-US" altLang="zh-CN" sz="1200" dirty="0">
              <a:latin typeface="微软雅黑" panose="020B0503020204020204" pitchFamily="34" charset="-122"/>
              <a:ea typeface="微软雅黑" panose="020B0503020204020204" pitchFamily="34" charset="-122"/>
              <a:cs typeface="Levenim MT" pitchFamily="2" charset="-79"/>
            </a:endParaRPr>
          </a:p>
        </p:txBody>
      </p:sp>
      <p:sp>
        <p:nvSpPr>
          <p:cNvPr id="314" name="加号"/>
          <p:cNvSpPr/>
          <p:nvPr/>
        </p:nvSpPr>
        <p:spPr>
          <a:xfrm>
            <a:off x="6933615" y="876693"/>
            <a:ext cx="622169" cy="622169"/>
          </a:xfrm>
          <a:prstGeom prst="plus">
            <a:avLst>
              <a:gd name="adj" fmla="val 36980"/>
            </a:avLst>
          </a:prstGeom>
          <a:solidFill>
            <a:srgbClr val="2EC4B6"/>
          </a:solidFill>
          <a:ln w="12700">
            <a:miter lim="400000"/>
          </a:ln>
        </p:spPr>
        <p:txBody>
          <a:bodyPr lIns="45719" rIns="45719" anchor="ctr"/>
          <a:lstStyle/>
          <a:p>
            <a:pPr algn="ctr">
              <a:defRPr>
                <a:solidFill>
                  <a:srgbClr val="FFFFFF"/>
                </a:solidFill>
              </a:defRPr>
            </a:pPr>
          </a:p>
        </p:txBody>
      </p:sp>
      <p:sp>
        <p:nvSpPr>
          <p:cNvPr id="2" name="文本框 1"/>
          <p:cNvSpPr txBox="1"/>
          <p:nvPr/>
        </p:nvSpPr>
        <p:spPr>
          <a:xfrm>
            <a:off x="6919099" y="2107552"/>
            <a:ext cx="2380343" cy="415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lang="zh-CN" altLang="en-US" sz="1400" b="1" dirty="0">
                <a:latin typeface="微软雅黑" panose="020B0503020204020204" pitchFamily="34" charset="-122"/>
                <a:ea typeface="微软雅黑" panose="020B0503020204020204" pitchFamily="34" charset="-122"/>
                <a:cs typeface="Levenim MT" pitchFamily="2" charset="-79"/>
              </a:rPr>
              <a:t>创设于</a:t>
            </a:r>
            <a:r>
              <a:rPr lang="en-US" altLang="zh-CN" sz="1400" b="1" dirty="0">
                <a:latin typeface="微软雅黑" panose="020B0503020204020204" pitchFamily="34" charset="-122"/>
                <a:ea typeface="微软雅黑" panose="020B0503020204020204" pitchFamily="34" charset="-122"/>
                <a:cs typeface="Levenim MT" pitchFamily="2" charset="-79"/>
              </a:rPr>
              <a:t>2016</a:t>
            </a:r>
            <a:r>
              <a:rPr lang="zh-CN" altLang="en-US" sz="1400" b="1" dirty="0">
                <a:latin typeface="微软雅黑" panose="020B0503020204020204" pitchFamily="34" charset="-122"/>
                <a:ea typeface="微软雅黑" panose="020B0503020204020204" pitchFamily="34" charset="-122"/>
                <a:cs typeface="Levenim MT" pitchFamily="2" charset="-79"/>
              </a:rPr>
              <a:t>年</a:t>
            </a:r>
            <a:r>
              <a:rPr lang="en-US" altLang="zh-CN" sz="1400" b="1" dirty="0">
                <a:latin typeface="微软雅黑" panose="020B0503020204020204" pitchFamily="34" charset="-122"/>
                <a:ea typeface="微软雅黑" panose="020B0503020204020204" pitchFamily="34" charset="-122"/>
                <a:cs typeface="Levenim MT" pitchFamily="2" charset="-79"/>
              </a:rPr>
              <a:t>4</a:t>
            </a:r>
            <a:r>
              <a:rPr lang="zh-CN" altLang="en-US" sz="1400" b="1" dirty="0">
                <a:latin typeface="微软雅黑" panose="020B0503020204020204" pitchFamily="34" charset="-122"/>
                <a:ea typeface="微软雅黑" panose="020B0503020204020204" pitchFamily="34" charset="-122"/>
                <a:cs typeface="Levenim MT" pitchFamily="2" charset="-79"/>
              </a:rPr>
              <a:t>月</a:t>
            </a:r>
            <a:endParaRPr lang="en-US" altLang="zh-CN" sz="1400" b="1" dirty="0">
              <a:latin typeface="微软雅黑" panose="020B0503020204020204" pitchFamily="34" charset="-122"/>
              <a:ea typeface="微软雅黑" panose="020B0503020204020204" pitchFamily="34" charset="-122"/>
              <a:cs typeface="Levenim MT" pitchFamily="2" charset="-79"/>
            </a:endParaRPr>
          </a:p>
        </p:txBody>
      </p:sp>
      <p:sp>
        <p:nvSpPr>
          <p:cNvPr id="3" name="文本框 2"/>
          <p:cNvSpPr txBox="1"/>
          <p:nvPr/>
        </p:nvSpPr>
        <p:spPr>
          <a:xfrm>
            <a:off x="6933615" y="3459045"/>
            <a:ext cx="4489561" cy="10618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lang="zh-CN" altLang="en-US" sz="1400" dirty="0" smtClean="0">
                <a:solidFill>
                  <a:schemeClr val="tx1"/>
                </a:solidFill>
                <a:latin typeface="微软雅黑" panose="020B0503020204020204" pitchFamily="34" charset="-122"/>
                <a:ea typeface="微软雅黑" panose="020B0503020204020204" pitchFamily="34" charset="-122"/>
                <a:cs typeface="Levenim MT" pitchFamily="2" charset="-79"/>
              </a:rPr>
              <a:t>希望</a:t>
            </a:r>
            <a:r>
              <a:rPr lang="zh-CN" altLang="en-US" sz="1400" dirty="0">
                <a:solidFill>
                  <a:schemeClr val="tx1"/>
                </a:solidFill>
                <a:latin typeface="微软雅黑" panose="020B0503020204020204" pitchFamily="34" charset="-122"/>
                <a:ea typeface="微软雅黑" panose="020B0503020204020204" pitchFamily="34" charset="-122"/>
                <a:cs typeface="Levenim MT" pitchFamily="2" charset="-79"/>
              </a:rPr>
              <a:t>通过构建人和企业的海量多维数据库并进行专业化的挖掘、分析、预测，在</a:t>
            </a:r>
            <a:r>
              <a:rPr lang="zh-CN" altLang="en-US" sz="1400" b="1" dirty="0">
                <a:solidFill>
                  <a:schemeClr val="tx1"/>
                </a:solidFill>
                <a:latin typeface="微软雅黑" panose="020B0503020204020204" pitchFamily="34" charset="-122"/>
                <a:ea typeface="微软雅黑" panose="020B0503020204020204" pitchFamily="34" charset="-122"/>
                <a:cs typeface="Levenim MT" pitchFamily="2" charset="-79"/>
              </a:rPr>
              <a:t>就业</a:t>
            </a:r>
            <a:r>
              <a:rPr lang="zh-CN" altLang="en-US" sz="1400" b="1" dirty="0" smtClean="0">
                <a:solidFill>
                  <a:schemeClr val="tx1"/>
                </a:solidFill>
                <a:latin typeface="微软雅黑" panose="020B0503020204020204" pitchFamily="34" charset="-122"/>
                <a:ea typeface="微软雅黑" panose="020B0503020204020204" pitchFamily="34" charset="-122"/>
                <a:cs typeface="Levenim MT" pitchFamily="2" charset="-79"/>
              </a:rPr>
              <a:t>、社交、</a:t>
            </a:r>
            <a:r>
              <a:rPr lang="zh-CN" altLang="en-US" sz="1400" b="1" dirty="0">
                <a:solidFill>
                  <a:schemeClr val="tx1"/>
                </a:solidFill>
                <a:latin typeface="微软雅黑" panose="020B0503020204020204" pitchFamily="34" charset="-122"/>
                <a:ea typeface="微软雅黑" panose="020B0503020204020204" pitchFamily="34" charset="-122"/>
                <a:cs typeface="Levenim MT" pitchFamily="2" charset="-79"/>
              </a:rPr>
              <a:t>教育</a:t>
            </a:r>
            <a:r>
              <a:rPr lang="zh-CN" altLang="en-US" sz="1400" dirty="0" smtClean="0">
                <a:solidFill>
                  <a:schemeClr val="tx1"/>
                </a:solidFill>
                <a:latin typeface="微软雅黑" panose="020B0503020204020204" pitchFamily="34" charset="-122"/>
                <a:ea typeface="微软雅黑" panose="020B0503020204020204" pitchFamily="34" charset="-122"/>
                <a:cs typeface="Levenim MT" pitchFamily="2" charset="-79"/>
              </a:rPr>
              <a:t>、金融等</a:t>
            </a:r>
            <a:r>
              <a:rPr lang="zh-CN" altLang="en-US" sz="1400" dirty="0">
                <a:solidFill>
                  <a:schemeClr val="tx1"/>
                </a:solidFill>
                <a:latin typeface="微软雅黑" panose="020B0503020204020204" pitchFamily="34" charset="-122"/>
                <a:ea typeface="微软雅黑" panose="020B0503020204020204" pitchFamily="34" charset="-122"/>
                <a:cs typeface="Levenim MT" pitchFamily="2" charset="-79"/>
              </a:rPr>
              <a:t>领域提供数据驱动的智能化服务和商业智能</a:t>
            </a:r>
            <a:r>
              <a:rPr lang="zh-CN" altLang="en-US" sz="1400" dirty="0" smtClean="0">
                <a:solidFill>
                  <a:schemeClr val="tx1"/>
                </a:solidFill>
                <a:latin typeface="微软雅黑" panose="020B0503020204020204" pitchFamily="34" charset="-122"/>
                <a:ea typeface="微软雅黑" panose="020B0503020204020204" pitchFamily="34" charset="-122"/>
                <a:cs typeface="Levenim MT" pitchFamily="2" charset="-79"/>
              </a:rPr>
              <a:t>支撑。</a:t>
            </a:r>
            <a:endParaRPr lang="zh-CN" altLang="en-US" sz="1400" dirty="0">
              <a:solidFill>
                <a:schemeClr val="tx1"/>
              </a:solidFill>
              <a:latin typeface="微软雅黑" panose="020B0503020204020204" pitchFamily="34" charset="-122"/>
              <a:ea typeface="微软雅黑" panose="020B0503020204020204" pitchFamily="34" charset="-122"/>
              <a:cs typeface="Levenim MT" pitchFamily="2" charset="-79"/>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 name="StockSnap_9I069TJV9I.jpg" descr="StockSnap_9I069TJV9I.jpg"/>
          <p:cNvPicPr>
            <a:picLocks noGrp="1" noChangeAspect="1"/>
          </p:cNvPicPr>
          <p:nvPr>
            <p:ph type="pic" idx="13"/>
          </p:nvPr>
        </p:nvPicPr>
        <p:blipFill>
          <a:blip r:embed="rId1" cstate="email"/>
          <a:srcRect/>
          <a:stretch>
            <a:fillRect/>
          </a:stretch>
        </p:blipFill>
        <p:spPr>
          <a:xfrm>
            <a:off x="-1" y="1"/>
            <a:ext cx="12192001" cy="1856096"/>
          </a:xfrm>
          <a:prstGeom prst="rect">
            <a:avLst/>
          </a:prstGeom>
        </p:spPr>
      </p:pic>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4053"/>
            <a:ext cx="12192000" cy="1870150"/>
          </a:xfrm>
          <a:prstGeom prst="rect">
            <a:avLst/>
          </a:prstGeom>
        </p:spPr>
      </p:pic>
      <p:sp>
        <p:nvSpPr>
          <p:cNvPr id="44" name="HORIZONTAL PICTURE"/>
          <p:cNvSpPr txBox="1"/>
          <p:nvPr/>
        </p:nvSpPr>
        <p:spPr>
          <a:xfrm>
            <a:off x="4478933" y="580465"/>
            <a:ext cx="3245438" cy="1077218"/>
          </a:xfrm>
          <a:prstGeom prst="rect">
            <a:avLst/>
          </a:prstGeom>
          <a:ln w="12700">
            <a:miter lim="400000"/>
          </a:ln>
        </p:spPr>
        <p:txBody>
          <a:bodyPr wrap="none" lIns="45719" rIns="45719">
            <a:spAutoFit/>
          </a:bodyPr>
          <a:lstStyle>
            <a:lvl1pPr>
              <a:defRPr sz="4800">
                <a:solidFill>
                  <a:srgbClr val="FFFFFF"/>
                </a:solidFill>
                <a:latin typeface="+mj-lt"/>
                <a:ea typeface="+mj-ea"/>
                <a:cs typeface="+mj-cs"/>
                <a:sym typeface="Helvetica"/>
              </a:defRPr>
            </a:lvl1pPr>
          </a:lstStyle>
          <a:p>
            <a:pPr algn="ctr"/>
            <a:r>
              <a:rPr lang="zh-CN" altLang="en-US" sz="4400" dirty="0">
                <a:latin typeface="微软雅黑" panose="020B0503020204020204" pitchFamily="34" charset="-122"/>
                <a:ea typeface="微软雅黑" panose="020B0503020204020204" pitchFamily="34" charset="-122"/>
              </a:rPr>
              <a:t>发展历程</a:t>
            </a:r>
            <a:endParaRPr lang="en-US" altLang="zh-CN" sz="4400" dirty="0" smtClean="0">
              <a:latin typeface="微软雅黑" panose="020B0503020204020204" pitchFamily="34" charset="-122"/>
              <a:ea typeface="微软雅黑" panose="020B0503020204020204" pitchFamily="34" charset="-122"/>
            </a:endParaRPr>
          </a:p>
          <a:p>
            <a:pPr algn="ctr"/>
            <a:r>
              <a:rPr lang="en-US" sz="2000" dirty="0" smtClean="0"/>
              <a:t>DEVELOPMENT HISTORY</a:t>
            </a:r>
            <a:endParaRPr sz="2000" dirty="0"/>
          </a:p>
        </p:txBody>
      </p:sp>
      <p:sp>
        <p:nvSpPr>
          <p:cNvPr id="45" name="线条"/>
          <p:cNvSpPr/>
          <p:nvPr/>
        </p:nvSpPr>
        <p:spPr>
          <a:xfrm>
            <a:off x="5380373" y="297339"/>
            <a:ext cx="1431256" cy="1"/>
          </a:xfrm>
          <a:prstGeom prst="line">
            <a:avLst/>
          </a:prstGeom>
          <a:ln w="6350">
            <a:solidFill>
              <a:srgbClr val="FFFFFF"/>
            </a:solidFill>
            <a:miter/>
          </a:ln>
        </p:spPr>
        <p:txBody>
          <a:bodyPr lIns="45719" rIns="45719"/>
          <a:lstStyle/>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grpSp>
        <p:nvGrpSpPr>
          <p:cNvPr id="63" name="组合 62"/>
          <p:cNvGrpSpPr/>
          <p:nvPr/>
        </p:nvGrpSpPr>
        <p:grpSpPr>
          <a:xfrm>
            <a:off x="1341614" y="3945407"/>
            <a:ext cx="9476778" cy="590875"/>
            <a:chOff x="-141865" y="3219525"/>
            <a:chExt cx="8979479" cy="541263"/>
          </a:xfrm>
        </p:grpSpPr>
        <p:sp>
          <p:nvSpPr>
            <p:cNvPr id="64" name="Oval 2"/>
            <p:cNvSpPr>
              <a:spLocks noChangeArrowheads="1"/>
            </p:cNvSpPr>
            <p:nvPr/>
          </p:nvSpPr>
          <p:spPr bwMode="auto">
            <a:xfrm>
              <a:off x="-141865" y="3221471"/>
              <a:ext cx="531812" cy="531812"/>
            </a:xfrm>
            <a:prstGeom prst="ellipse">
              <a:avLst/>
            </a:prstGeom>
            <a:solidFill>
              <a:srgbClr val="F3941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dirty="0" smtClean="0">
                  <a:solidFill>
                    <a:srgbClr val="F2F2F2"/>
                  </a:solidFill>
                  <a:latin typeface="FontAwesome" pitchFamily="2" charset="0"/>
                  <a:sym typeface="FontAwesome" pitchFamily="2" charset="0"/>
                </a:rPr>
                <a:t>1</a:t>
              </a:r>
              <a:endParaRPr lang="en-US" altLang="zh-CN" sz="1800" dirty="0">
                <a:solidFill>
                  <a:srgbClr val="F2F2F2"/>
                </a:solidFill>
              </a:endParaRPr>
            </a:p>
          </p:txBody>
        </p:sp>
        <p:sp>
          <p:nvSpPr>
            <p:cNvPr id="65" name="Straight Connector 6"/>
            <p:cNvSpPr>
              <a:spLocks noChangeShapeType="1"/>
            </p:cNvSpPr>
            <p:nvPr/>
          </p:nvSpPr>
          <p:spPr bwMode="auto">
            <a:xfrm>
              <a:off x="841880" y="3489325"/>
              <a:ext cx="695325" cy="1588"/>
            </a:xfrm>
            <a:prstGeom prst="line">
              <a:avLst/>
            </a:prstGeom>
            <a:noFill/>
            <a:ln w="38100">
              <a:solidFill>
                <a:schemeClr val="tx1"/>
              </a:solidFill>
              <a:prstDash val="sysDot"/>
              <a:bevel/>
            </a:ln>
            <a:extLst>
              <a:ext uri="{909E8E84-426E-40DD-AFC4-6F175D3DCCD1}">
                <a14:hiddenFill xmlns:a14="http://schemas.microsoft.com/office/drawing/2010/main">
                  <a:noFill/>
                </a14:hiddenFill>
              </a:ext>
            </a:extLst>
          </p:spPr>
          <p:txBody>
            <a:bodyPr/>
            <a:lstStyle/>
            <a:p>
              <a:endParaRPr lang="zh-CN" altLang="en-US"/>
            </a:p>
          </p:txBody>
        </p:sp>
        <p:sp>
          <p:nvSpPr>
            <p:cNvPr id="67" name="Oval 21"/>
            <p:cNvSpPr>
              <a:spLocks noChangeArrowheads="1"/>
            </p:cNvSpPr>
            <p:nvPr/>
          </p:nvSpPr>
          <p:spPr bwMode="auto">
            <a:xfrm>
              <a:off x="1989136" y="3219525"/>
              <a:ext cx="531812" cy="531812"/>
            </a:xfrm>
            <a:prstGeom prst="ellipse">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dirty="0" smtClean="0">
                  <a:solidFill>
                    <a:srgbClr val="F2F2F2"/>
                  </a:solidFill>
                  <a:latin typeface="FontAwesome" pitchFamily="2" charset="0"/>
                  <a:sym typeface="FontAwesome" pitchFamily="2" charset="0"/>
                </a:rPr>
                <a:t>2</a:t>
              </a:r>
              <a:endParaRPr lang="en-US" altLang="zh-CN" sz="1800" dirty="0">
                <a:solidFill>
                  <a:srgbClr val="F2F2F2"/>
                </a:solidFill>
              </a:endParaRPr>
            </a:p>
          </p:txBody>
        </p:sp>
        <p:sp>
          <p:nvSpPr>
            <p:cNvPr id="68" name="Straight Connector 22"/>
            <p:cNvSpPr>
              <a:spLocks noChangeShapeType="1"/>
            </p:cNvSpPr>
            <p:nvPr/>
          </p:nvSpPr>
          <p:spPr bwMode="auto">
            <a:xfrm>
              <a:off x="3077614" y="3489155"/>
              <a:ext cx="695325" cy="1588"/>
            </a:xfrm>
            <a:prstGeom prst="line">
              <a:avLst/>
            </a:prstGeom>
            <a:noFill/>
            <a:ln w="38100">
              <a:solidFill>
                <a:schemeClr val="tx1"/>
              </a:solidFill>
              <a:bevel/>
            </a:ln>
            <a:extLst>
              <a:ext uri="{909E8E84-426E-40DD-AFC4-6F175D3DCCD1}">
                <a14:hiddenFill xmlns:a14="http://schemas.microsoft.com/office/drawing/2010/main">
                  <a:noFill/>
                </a14:hiddenFill>
              </a:ext>
            </a:extLst>
          </p:spPr>
          <p:txBody>
            <a:bodyPr/>
            <a:lstStyle/>
            <a:p>
              <a:endParaRPr lang="zh-CN" altLang="en-US"/>
            </a:p>
          </p:txBody>
        </p:sp>
        <p:sp>
          <p:nvSpPr>
            <p:cNvPr id="69" name="Oval 23"/>
            <p:cNvSpPr>
              <a:spLocks noChangeArrowheads="1"/>
            </p:cNvSpPr>
            <p:nvPr/>
          </p:nvSpPr>
          <p:spPr bwMode="auto">
            <a:xfrm>
              <a:off x="4095750" y="3228975"/>
              <a:ext cx="530225" cy="531813"/>
            </a:xfrm>
            <a:prstGeom prst="ellipse">
              <a:avLst/>
            </a:prstGeom>
            <a:solidFill>
              <a:srgbClr val="F3941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dirty="0" smtClean="0">
                  <a:solidFill>
                    <a:srgbClr val="F2F2F2"/>
                  </a:solidFill>
                  <a:latin typeface="FontAwesome" pitchFamily="2" charset="0"/>
                  <a:sym typeface="FontAwesome" pitchFamily="2" charset="0"/>
                </a:rPr>
                <a:t>3</a:t>
              </a:r>
              <a:endParaRPr lang="en-US" altLang="zh-CN" sz="1800" dirty="0">
                <a:solidFill>
                  <a:srgbClr val="F2F2F2"/>
                </a:solidFill>
              </a:endParaRPr>
            </a:p>
          </p:txBody>
        </p:sp>
        <p:sp>
          <p:nvSpPr>
            <p:cNvPr id="70" name="Straight Connector 24"/>
            <p:cNvSpPr>
              <a:spLocks noChangeShapeType="1"/>
            </p:cNvSpPr>
            <p:nvPr/>
          </p:nvSpPr>
          <p:spPr bwMode="auto">
            <a:xfrm>
              <a:off x="5065712" y="3476517"/>
              <a:ext cx="695325" cy="1588"/>
            </a:xfrm>
            <a:prstGeom prst="line">
              <a:avLst/>
            </a:prstGeom>
            <a:noFill/>
            <a:ln w="38100">
              <a:solidFill>
                <a:schemeClr val="tx1"/>
              </a:solidFill>
              <a:bevel/>
            </a:ln>
            <a:extLst>
              <a:ext uri="{909E8E84-426E-40DD-AFC4-6F175D3DCCD1}">
                <a14:hiddenFill xmlns:a14="http://schemas.microsoft.com/office/drawing/2010/main">
                  <a:noFill/>
                </a14:hiddenFill>
              </a:ext>
            </a:extLst>
          </p:spPr>
          <p:txBody>
            <a:bodyPr/>
            <a:lstStyle/>
            <a:p>
              <a:endParaRPr lang="zh-CN" altLang="en-US"/>
            </a:p>
          </p:txBody>
        </p:sp>
        <p:sp>
          <p:nvSpPr>
            <p:cNvPr id="72" name="Oval 27"/>
            <p:cNvSpPr>
              <a:spLocks noChangeArrowheads="1"/>
            </p:cNvSpPr>
            <p:nvPr/>
          </p:nvSpPr>
          <p:spPr bwMode="auto">
            <a:xfrm>
              <a:off x="6200776" y="3228976"/>
              <a:ext cx="531812" cy="531812"/>
            </a:xfrm>
            <a:prstGeom prst="ellipse">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dirty="0" smtClean="0">
                  <a:solidFill>
                    <a:srgbClr val="F2F2F2"/>
                  </a:solidFill>
                  <a:latin typeface="FontAwesome" pitchFamily="2" charset="0"/>
                  <a:sym typeface="FontAwesome" pitchFamily="2" charset="0"/>
                </a:rPr>
                <a:t>4</a:t>
              </a:r>
              <a:endParaRPr lang="en-US" altLang="zh-CN" sz="1800" dirty="0">
                <a:solidFill>
                  <a:srgbClr val="F2F2F2"/>
                </a:solidFill>
              </a:endParaRPr>
            </a:p>
          </p:txBody>
        </p:sp>
        <p:sp>
          <p:nvSpPr>
            <p:cNvPr id="73" name="Straight Connector 31"/>
            <p:cNvSpPr>
              <a:spLocks noChangeShapeType="1"/>
            </p:cNvSpPr>
            <p:nvPr/>
          </p:nvSpPr>
          <p:spPr bwMode="auto">
            <a:xfrm>
              <a:off x="7284862" y="3457833"/>
              <a:ext cx="695325" cy="1588"/>
            </a:xfrm>
            <a:prstGeom prst="line">
              <a:avLst/>
            </a:prstGeom>
            <a:noFill/>
            <a:ln w="38100">
              <a:solidFill>
                <a:schemeClr val="tx1"/>
              </a:solidFill>
              <a:prstDash val="sysDot"/>
              <a:bevel/>
            </a:ln>
            <a:extLst>
              <a:ext uri="{909E8E84-426E-40DD-AFC4-6F175D3DCCD1}">
                <a14:hiddenFill xmlns:a14="http://schemas.microsoft.com/office/drawing/2010/main">
                  <a:noFill/>
                </a14:hiddenFill>
              </a:ext>
            </a:extLst>
          </p:spPr>
          <p:txBody>
            <a:bodyPr/>
            <a:lstStyle/>
            <a:p>
              <a:endParaRPr lang="zh-CN" altLang="en-US"/>
            </a:p>
          </p:txBody>
        </p:sp>
        <p:sp>
          <p:nvSpPr>
            <p:cNvPr id="74" name="Oval 32"/>
            <p:cNvSpPr>
              <a:spLocks noChangeArrowheads="1"/>
            </p:cNvSpPr>
            <p:nvPr/>
          </p:nvSpPr>
          <p:spPr bwMode="auto">
            <a:xfrm>
              <a:off x="8307389" y="3219525"/>
              <a:ext cx="530225" cy="504951"/>
            </a:xfrm>
            <a:prstGeom prst="ellipse">
              <a:avLst/>
            </a:prstGeom>
            <a:solidFill>
              <a:srgbClr val="F3941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dirty="0" smtClean="0">
                  <a:solidFill>
                    <a:srgbClr val="F2F2F2"/>
                  </a:solidFill>
                  <a:latin typeface="FontAwesome" pitchFamily="2" charset="0"/>
                  <a:sym typeface="FontAwesome" pitchFamily="2" charset="0"/>
                </a:rPr>
                <a:t>5</a:t>
              </a:r>
              <a:endParaRPr lang="en-US" altLang="zh-CN" sz="1800" dirty="0">
                <a:solidFill>
                  <a:srgbClr val="F2F2F2"/>
                </a:solidFill>
              </a:endParaRPr>
            </a:p>
          </p:txBody>
        </p:sp>
      </p:grpSp>
      <p:sp>
        <p:nvSpPr>
          <p:cNvPr id="2" name="文本框 1"/>
          <p:cNvSpPr txBox="1"/>
          <p:nvPr/>
        </p:nvSpPr>
        <p:spPr>
          <a:xfrm>
            <a:off x="1216475" y="4618061"/>
            <a:ext cx="99697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dirty="0" smtClean="0">
                <a:ln>
                  <a:noFill/>
                </a:ln>
                <a:solidFill>
                  <a:srgbClr val="000000"/>
                </a:solidFill>
                <a:effectLst/>
                <a:uFillTx/>
                <a:latin typeface="+mn-lt"/>
                <a:ea typeface="+mn-ea"/>
                <a:cs typeface="+mn-cs"/>
                <a:sym typeface="Calibri" panose="020F0502020204030204"/>
              </a:rPr>
              <a:t>2016/04</a:t>
            </a:r>
            <a:endParaRPr kumimoji="0" lang="zh-CN" altLang="en-US" sz="1800" b="0" i="0" u="none" strike="noStrike" cap="none" spc="0" normalizeH="0" baseline="0" dirty="0">
              <a:ln>
                <a:noFill/>
              </a:ln>
              <a:solidFill>
                <a:srgbClr val="000000"/>
              </a:solidFill>
              <a:effectLst/>
              <a:uFillTx/>
              <a:latin typeface="+mn-lt"/>
              <a:ea typeface="+mn-ea"/>
              <a:cs typeface="+mn-cs"/>
              <a:sym typeface="Calibri" panose="020F0502020204030204"/>
            </a:endParaRPr>
          </a:p>
        </p:txBody>
      </p:sp>
      <p:sp>
        <p:nvSpPr>
          <p:cNvPr id="3" name="文本框 2"/>
          <p:cNvSpPr txBox="1"/>
          <p:nvPr/>
        </p:nvSpPr>
        <p:spPr>
          <a:xfrm>
            <a:off x="1211818" y="4950137"/>
            <a:ext cx="2111375"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pPr>
            <a:r>
              <a:rPr kumimoji="0" lang="zh-CN" altLang="en-US" sz="14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公司成立</a:t>
            </a:r>
            <a:endParaRPr kumimoji="0" lang="en-US" altLang="zh-CN" sz="14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a:p>
            <a:pPr marL="0" marR="0" indent="0" algn="l" defTabSz="914400" rtl="0" fontAlgn="auto" latinLnBrk="0" hangingPunct="0">
              <a:lnSpc>
                <a:spcPct val="100000"/>
              </a:lnSpc>
              <a:spcBef>
                <a:spcPts val="0"/>
              </a:spcBef>
              <a:spcAft>
                <a:spcPts val="0"/>
              </a:spcAft>
              <a:buClrTx/>
              <a:buSzTx/>
              <a:buFontTx/>
              <a:buNone/>
            </a:pPr>
            <a:r>
              <a:rPr kumimoji="0" lang="zh-CN" altLang="en-US" sz="14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并获得数百万元天使投资</a:t>
            </a:r>
            <a:endParaRPr kumimoji="0" lang="zh-CN" altLang="en-US" sz="14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8" name="文本框 7"/>
          <p:cNvSpPr txBox="1"/>
          <p:nvPr/>
        </p:nvSpPr>
        <p:spPr>
          <a:xfrm>
            <a:off x="3327850" y="3087016"/>
            <a:ext cx="1030287"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dirty="0" smtClean="0">
                <a:ln>
                  <a:noFill/>
                </a:ln>
                <a:solidFill>
                  <a:srgbClr val="000000"/>
                </a:solidFill>
                <a:effectLst/>
                <a:uFillTx/>
                <a:latin typeface="+mn-lt"/>
                <a:ea typeface="+mn-ea"/>
                <a:cs typeface="+mn-cs"/>
                <a:sym typeface="Calibri" panose="020F0502020204030204"/>
              </a:rPr>
              <a:t>2016/10</a:t>
            </a:r>
            <a:endParaRPr kumimoji="0" lang="zh-CN" altLang="en-US" sz="1800" b="0" i="0" u="none" strike="noStrike" cap="none" spc="0" normalizeH="0" baseline="0" dirty="0">
              <a:ln>
                <a:noFill/>
              </a:ln>
              <a:solidFill>
                <a:srgbClr val="000000"/>
              </a:solidFill>
              <a:effectLst/>
              <a:uFillTx/>
              <a:latin typeface="+mn-lt"/>
              <a:ea typeface="+mn-ea"/>
              <a:cs typeface="+mn-cs"/>
              <a:sym typeface="Calibri" panose="020F0502020204030204"/>
            </a:endParaRPr>
          </a:p>
        </p:txBody>
      </p:sp>
      <p:sp>
        <p:nvSpPr>
          <p:cNvPr id="10" name="文本框 9"/>
          <p:cNvSpPr txBox="1"/>
          <p:nvPr/>
        </p:nvSpPr>
        <p:spPr>
          <a:xfrm>
            <a:off x="3150049" y="3476233"/>
            <a:ext cx="1385887"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4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rPr>
              <a:t>辈出网正式上线</a:t>
            </a:r>
            <a:endParaRPr kumimoji="0" lang="zh-CN" altLang="en-US" sz="14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11" name="文本框 10"/>
          <p:cNvSpPr txBox="1"/>
          <p:nvPr/>
        </p:nvSpPr>
        <p:spPr>
          <a:xfrm>
            <a:off x="5577237" y="4666840"/>
            <a:ext cx="1095707"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dirty="0" smtClean="0">
                <a:ln>
                  <a:noFill/>
                </a:ln>
                <a:solidFill>
                  <a:srgbClr val="000000"/>
                </a:solidFill>
                <a:effectLst/>
                <a:uFillTx/>
                <a:latin typeface="+mn-lt"/>
                <a:ea typeface="+mn-ea"/>
                <a:cs typeface="+mn-cs"/>
                <a:sym typeface="Calibri" panose="020F0502020204030204"/>
              </a:rPr>
              <a:t>2017/02</a:t>
            </a:r>
            <a:endParaRPr kumimoji="0" lang="zh-CN" altLang="en-US" sz="1800" b="0" i="0" u="none" strike="noStrike" cap="none" spc="0" normalizeH="0" baseline="0" dirty="0">
              <a:ln>
                <a:noFill/>
              </a:ln>
              <a:solidFill>
                <a:srgbClr val="000000"/>
              </a:solidFill>
              <a:effectLst/>
              <a:uFillTx/>
              <a:latin typeface="+mn-lt"/>
              <a:ea typeface="+mn-ea"/>
              <a:cs typeface="+mn-cs"/>
              <a:sym typeface="Calibri" panose="020F0502020204030204"/>
            </a:endParaRPr>
          </a:p>
        </p:txBody>
      </p:sp>
      <p:sp>
        <p:nvSpPr>
          <p:cNvPr id="12" name="文本框 11"/>
          <p:cNvSpPr txBox="1"/>
          <p:nvPr/>
        </p:nvSpPr>
        <p:spPr>
          <a:xfrm>
            <a:off x="5284727" y="5057859"/>
            <a:ext cx="1919785"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sz="1400" dirty="0" smtClean="0">
                <a:latin typeface="微软雅黑" panose="020B0503020204020204" pitchFamily="34" charset="-122"/>
                <a:ea typeface="微软雅黑" panose="020B0503020204020204" pitchFamily="34" charset="-122"/>
              </a:rPr>
              <a:t>辈出诚聘</a:t>
            </a:r>
            <a:r>
              <a:rPr lang="en-US" altLang="zh-CN" sz="1400" dirty="0" smtClean="0">
                <a:latin typeface="微软雅黑" panose="020B0503020204020204" pitchFamily="34" charset="-122"/>
                <a:ea typeface="微软雅黑" panose="020B0503020204020204" pitchFamily="34" charset="-122"/>
              </a:rPr>
              <a:t>APP</a:t>
            </a:r>
            <a:r>
              <a:rPr lang="zh-CN" altLang="en-US" sz="1400" dirty="0" smtClean="0">
                <a:latin typeface="微软雅黑" panose="020B0503020204020204" pitchFamily="34" charset="-122"/>
                <a:ea typeface="微软雅黑" panose="020B0503020204020204" pitchFamily="34" charset="-122"/>
              </a:rPr>
              <a:t>上线</a:t>
            </a:r>
            <a:endParaRPr kumimoji="0" lang="zh-CN" altLang="en-US" sz="14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32" name="文本框 31"/>
          <p:cNvSpPr txBox="1"/>
          <p:nvPr/>
        </p:nvSpPr>
        <p:spPr>
          <a:xfrm>
            <a:off x="7724371" y="3062495"/>
            <a:ext cx="101759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dirty="0" smtClean="0">
                <a:ln>
                  <a:noFill/>
                </a:ln>
                <a:solidFill>
                  <a:srgbClr val="000000"/>
                </a:solidFill>
                <a:effectLst/>
                <a:uFillTx/>
                <a:latin typeface="+mn-lt"/>
                <a:ea typeface="+mn-ea"/>
                <a:cs typeface="+mn-cs"/>
                <a:sym typeface="Calibri" panose="020F0502020204030204"/>
              </a:rPr>
              <a:t>2017/04</a:t>
            </a:r>
            <a:endParaRPr kumimoji="0" lang="zh-CN" altLang="en-US" sz="1800" b="0" i="0" u="none" strike="noStrike" cap="none" spc="0" normalizeH="0" baseline="0" dirty="0">
              <a:ln>
                <a:noFill/>
              </a:ln>
              <a:solidFill>
                <a:srgbClr val="000000"/>
              </a:solidFill>
              <a:effectLst/>
              <a:uFillTx/>
              <a:latin typeface="+mn-lt"/>
              <a:ea typeface="+mn-ea"/>
              <a:cs typeface="+mn-cs"/>
              <a:sym typeface="Calibri" panose="020F0502020204030204"/>
            </a:endParaRPr>
          </a:p>
        </p:txBody>
      </p:sp>
      <p:sp>
        <p:nvSpPr>
          <p:cNvPr id="33" name="文本框 32"/>
          <p:cNvSpPr txBox="1"/>
          <p:nvPr/>
        </p:nvSpPr>
        <p:spPr>
          <a:xfrm>
            <a:off x="7528386" y="3340301"/>
            <a:ext cx="213680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sz="1400" dirty="0" smtClean="0">
                <a:latin typeface="微软雅黑" panose="020B0503020204020204" pitchFamily="34" charset="-122"/>
                <a:ea typeface="微软雅黑" panose="020B0503020204020204" pitchFamily="34" charset="-122"/>
              </a:rPr>
              <a:t>召开品牌发布会</a:t>
            </a:r>
            <a:endParaRPr lang="en-US" altLang="zh-CN" sz="1400" dirty="0" smtClean="0">
              <a:latin typeface="微软雅黑" panose="020B0503020204020204" pitchFamily="34" charset="-122"/>
              <a:ea typeface="微软雅黑" panose="020B0503020204020204" pitchFamily="34" charset="-122"/>
            </a:endParaRPr>
          </a:p>
          <a:p>
            <a:pPr marL="0" marR="0" indent="0" algn="l" defTabSz="914400" rtl="0" fontAlgn="auto" latinLnBrk="0" hangingPunct="0">
              <a:lnSpc>
                <a:spcPct val="100000"/>
              </a:lnSpc>
              <a:spcBef>
                <a:spcPts val="0"/>
              </a:spcBef>
              <a:spcAft>
                <a:spcPts val="0"/>
              </a:spcAft>
              <a:buClrTx/>
              <a:buSzTx/>
              <a:buFontTx/>
              <a:buNone/>
            </a:pPr>
            <a:r>
              <a:rPr lang="zh-CN" altLang="en-US" sz="1400" dirty="0" smtClean="0">
                <a:latin typeface="微软雅黑" panose="020B0503020204020204" pitchFamily="34" charset="-122"/>
                <a:ea typeface="微软雅黑" panose="020B0503020204020204" pitchFamily="34" charset="-122"/>
              </a:rPr>
              <a:t>并获得数千万元</a:t>
            </a:r>
            <a:r>
              <a:rPr lang="en-US" altLang="zh-CN" sz="1400" dirty="0" smtClean="0">
                <a:latin typeface="微软雅黑" panose="020B0503020204020204" pitchFamily="34" charset="-122"/>
                <a:ea typeface="微软雅黑" panose="020B0503020204020204" pitchFamily="34" charset="-122"/>
              </a:rPr>
              <a:t>A</a:t>
            </a:r>
            <a:r>
              <a:rPr lang="zh-CN" altLang="en-US" sz="1400" dirty="0" smtClean="0">
                <a:latin typeface="微软雅黑" panose="020B0503020204020204" pitchFamily="34" charset="-122"/>
                <a:ea typeface="微软雅黑" panose="020B0503020204020204" pitchFamily="34" charset="-122"/>
              </a:rPr>
              <a:t>轮融资</a:t>
            </a:r>
            <a:endParaRPr kumimoji="0" lang="zh-CN" altLang="en-US" sz="14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34" name="文本框 33"/>
          <p:cNvSpPr txBox="1"/>
          <p:nvPr/>
        </p:nvSpPr>
        <p:spPr>
          <a:xfrm>
            <a:off x="9746407" y="4626974"/>
            <a:ext cx="2505771"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en-US" altLang="zh-CN" sz="1800" b="0" i="0" u="none" strike="noStrike" cap="none" spc="0" normalizeH="0" baseline="0" dirty="0" smtClean="0">
                <a:ln>
                  <a:noFill/>
                </a:ln>
                <a:solidFill>
                  <a:srgbClr val="000000"/>
                </a:solidFill>
                <a:effectLst/>
                <a:uFillTx/>
                <a:latin typeface="+mn-lt"/>
                <a:ea typeface="+mn-ea"/>
                <a:cs typeface="+mn-cs"/>
                <a:sym typeface="Calibri" panose="020F0502020204030204"/>
              </a:rPr>
              <a:t>2017/08-2017/09</a:t>
            </a:r>
            <a:endParaRPr kumimoji="0" lang="en-US" altLang="zh-CN" sz="1800" b="0" i="0" u="none" strike="noStrike" cap="none" spc="0" normalizeH="0" baseline="0" dirty="0" smtClean="0">
              <a:ln>
                <a:noFill/>
              </a:ln>
              <a:solidFill>
                <a:srgbClr val="000000"/>
              </a:solidFill>
              <a:effectLst/>
              <a:uFillTx/>
              <a:latin typeface="+mn-lt"/>
              <a:ea typeface="+mn-ea"/>
              <a:cs typeface="+mn-cs"/>
              <a:sym typeface="Calibri" panose="020F0502020204030204"/>
            </a:endParaRPr>
          </a:p>
        </p:txBody>
      </p:sp>
      <p:sp>
        <p:nvSpPr>
          <p:cNvPr id="86" name="文本框 85"/>
          <p:cNvSpPr txBox="1"/>
          <p:nvPr/>
        </p:nvSpPr>
        <p:spPr>
          <a:xfrm>
            <a:off x="9546563" y="4987391"/>
            <a:ext cx="1745666"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zh-CN" altLang="en-US" sz="1400" dirty="0">
                <a:latin typeface="微软雅黑" panose="020B0503020204020204" pitchFamily="34" charset="-122"/>
                <a:ea typeface="微软雅黑" panose="020B0503020204020204" pitchFamily="34" charset="-122"/>
              </a:rPr>
              <a:t>辈出有猎、辈出有读相继</a:t>
            </a:r>
            <a:r>
              <a:rPr lang="zh-CN" altLang="en-US" sz="1400" dirty="0" smtClean="0">
                <a:latin typeface="微软雅黑" panose="020B0503020204020204" pitchFamily="34" charset="-122"/>
                <a:ea typeface="微软雅黑" panose="020B0503020204020204" pitchFamily="34" charset="-122"/>
              </a:rPr>
              <a:t>上线</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anim calcmode="lin" valueType="num">
                                      <p:cBhvr>
                                        <p:cTn id="37" dur="500" fill="hold"/>
                                        <p:tgtEl>
                                          <p:spTgt spid="11"/>
                                        </p:tgtEl>
                                        <p:attrNameLst>
                                          <p:attrName>ppt_x</p:attrName>
                                        </p:attrNameLst>
                                      </p:cBhvr>
                                      <p:tavLst>
                                        <p:tav tm="0">
                                          <p:val>
                                            <p:strVal val="#ppt_x"/>
                                          </p:val>
                                        </p:tav>
                                        <p:tav tm="100000">
                                          <p:val>
                                            <p:strVal val="#ppt_x"/>
                                          </p:val>
                                        </p:tav>
                                      </p:tavLst>
                                    </p:anim>
                                    <p:anim calcmode="lin" valueType="num">
                                      <p:cBhvr>
                                        <p:cTn id="38" dur="5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anim calcmode="lin" valueType="num">
                                      <p:cBhvr>
                                        <p:cTn id="43" dur="500" fill="hold"/>
                                        <p:tgtEl>
                                          <p:spTgt spid="32"/>
                                        </p:tgtEl>
                                        <p:attrNameLst>
                                          <p:attrName>ppt_x</p:attrName>
                                        </p:attrNameLst>
                                      </p:cBhvr>
                                      <p:tavLst>
                                        <p:tav tm="0">
                                          <p:val>
                                            <p:strVal val="#ppt_x"/>
                                          </p:val>
                                        </p:tav>
                                        <p:tav tm="100000">
                                          <p:val>
                                            <p:strVal val="#ppt_x"/>
                                          </p:val>
                                        </p:tav>
                                      </p:tavLst>
                                    </p:anim>
                                    <p:anim calcmode="lin" valueType="num">
                                      <p:cBhvr>
                                        <p:cTn id="44" dur="500" fill="hold"/>
                                        <p:tgtEl>
                                          <p:spTgt spid="32"/>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anim calcmode="lin" valueType="num">
                                      <p:cBhvr>
                                        <p:cTn id="49" dur="500" fill="hold"/>
                                        <p:tgtEl>
                                          <p:spTgt spid="33"/>
                                        </p:tgtEl>
                                        <p:attrNameLst>
                                          <p:attrName>ppt_x</p:attrName>
                                        </p:attrNameLst>
                                      </p:cBhvr>
                                      <p:tavLst>
                                        <p:tav tm="0">
                                          <p:val>
                                            <p:strVal val="#ppt_x"/>
                                          </p:val>
                                        </p:tav>
                                        <p:tav tm="100000">
                                          <p:val>
                                            <p:strVal val="#ppt_x"/>
                                          </p:val>
                                        </p:tav>
                                      </p:tavLst>
                                    </p:anim>
                                    <p:anim calcmode="lin" valueType="num">
                                      <p:cBhvr>
                                        <p:cTn id="50" dur="500" fill="hold"/>
                                        <p:tgtEl>
                                          <p:spTgt spid="33"/>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2"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anim calcmode="lin" valueType="num">
                                      <p:cBhvr>
                                        <p:cTn id="55" dur="500" fill="hold"/>
                                        <p:tgtEl>
                                          <p:spTgt spid="34"/>
                                        </p:tgtEl>
                                        <p:attrNameLst>
                                          <p:attrName>ppt_x</p:attrName>
                                        </p:attrNameLst>
                                      </p:cBhvr>
                                      <p:tavLst>
                                        <p:tav tm="0">
                                          <p:val>
                                            <p:strVal val="#ppt_x"/>
                                          </p:val>
                                        </p:tav>
                                        <p:tav tm="100000">
                                          <p:val>
                                            <p:strVal val="#ppt_x"/>
                                          </p:val>
                                        </p:tav>
                                      </p:tavLst>
                                    </p:anim>
                                    <p:anim calcmode="lin" valueType="num">
                                      <p:cBhvr>
                                        <p:cTn id="56" dur="500" fill="hold"/>
                                        <p:tgtEl>
                                          <p:spTgt spid="34"/>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42" presetClass="entr" presetSubtype="0" fill="hold" grpId="0"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500"/>
                                        <p:tgtEl>
                                          <p:spTgt spid="86"/>
                                        </p:tgtEl>
                                      </p:cBhvr>
                                    </p:animEffect>
                                    <p:anim calcmode="lin" valueType="num">
                                      <p:cBhvr>
                                        <p:cTn id="61" dur="500" fill="hold"/>
                                        <p:tgtEl>
                                          <p:spTgt spid="86"/>
                                        </p:tgtEl>
                                        <p:attrNameLst>
                                          <p:attrName>ppt_x</p:attrName>
                                        </p:attrNameLst>
                                      </p:cBhvr>
                                      <p:tavLst>
                                        <p:tav tm="0">
                                          <p:val>
                                            <p:strVal val="#ppt_x"/>
                                          </p:val>
                                        </p:tav>
                                        <p:tav tm="100000">
                                          <p:val>
                                            <p:strVal val="#ppt_x"/>
                                          </p:val>
                                        </p:tav>
                                      </p:tavLst>
                                    </p:anim>
                                    <p:anim calcmode="lin" valueType="num">
                                      <p:cBhvr>
                                        <p:cTn id="62" dur="5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10" grpId="0"/>
      <p:bldP spid="11" grpId="0"/>
      <p:bldP spid="12" grpId="0"/>
      <p:bldP spid="32" grpId="0"/>
      <p:bldP spid="33" grpId="0"/>
      <p:bldP spid="34" grpId="0"/>
      <p:bldP spid="8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 name="StockSnap_9I069TJV9I.jpg" descr="StockSnap_9I069TJV9I.jpg"/>
          <p:cNvPicPr>
            <a:picLocks noGrp="1" noChangeAspect="1"/>
          </p:cNvPicPr>
          <p:nvPr>
            <p:ph type="pic" idx="13"/>
          </p:nvPr>
        </p:nvPicPr>
        <p:blipFill>
          <a:blip r:embed="rId1" cstate="email"/>
          <a:srcRect/>
          <a:stretch>
            <a:fillRect/>
          </a:stretch>
        </p:blipFill>
        <p:spPr>
          <a:xfrm>
            <a:off x="-1" y="0"/>
            <a:ext cx="12192001" cy="1856097"/>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4053"/>
            <a:ext cx="12192000" cy="1870150"/>
          </a:xfrm>
          <a:prstGeom prst="rect">
            <a:avLst/>
          </a:prstGeom>
        </p:spPr>
      </p:pic>
      <p:sp>
        <p:nvSpPr>
          <p:cNvPr id="11" name="HORIZONTAL PICTURE"/>
          <p:cNvSpPr txBox="1"/>
          <p:nvPr/>
        </p:nvSpPr>
        <p:spPr>
          <a:xfrm>
            <a:off x="4755448" y="580465"/>
            <a:ext cx="2692402" cy="1077218"/>
          </a:xfrm>
          <a:prstGeom prst="rect">
            <a:avLst/>
          </a:prstGeom>
          <a:ln w="12700">
            <a:miter lim="400000"/>
          </a:ln>
        </p:spPr>
        <p:txBody>
          <a:bodyPr wrap="none" lIns="45719" rIns="45719">
            <a:spAutoFit/>
          </a:bodyPr>
          <a:lstStyle>
            <a:lvl1pPr>
              <a:defRPr sz="4800">
                <a:solidFill>
                  <a:srgbClr val="FFFFFF"/>
                </a:solidFill>
                <a:latin typeface="+mj-lt"/>
                <a:ea typeface="+mj-ea"/>
                <a:cs typeface="+mj-cs"/>
                <a:sym typeface="Helvetica"/>
              </a:defRPr>
            </a:lvl1pPr>
          </a:lstStyle>
          <a:p>
            <a:pPr algn="ctr"/>
            <a:r>
              <a:rPr lang="zh-CN" altLang="en-US" sz="4400" dirty="0" smtClean="0">
                <a:latin typeface="微软雅黑" panose="020B0503020204020204" pitchFamily="34" charset="-122"/>
                <a:ea typeface="微软雅黑" panose="020B0503020204020204" pitchFamily="34" charset="-122"/>
              </a:rPr>
              <a:t>核心团队</a:t>
            </a:r>
            <a:endParaRPr lang="en-US" altLang="zh-CN" sz="4400" dirty="0" smtClean="0">
              <a:latin typeface="微软雅黑" panose="020B0503020204020204" pitchFamily="34" charset="-122"/>
              <a:ea typeface="微软雅黑" panose="020B0503020204020204" pitchFamily="34" charset="-122"/>
            </a:endParaRPr>
          </a:p>
          <a:p>
            <a:pPr algn="ctr"/>
            <a:r>
              <a:rPr lang="en-US" sz="2000" dirty="0" smtClean="0"/>
              <a:t>ENTERPRISE USERS</a:t>
            </a:r>
            <a:endParaRPr sz="2000" dirty="0"/>
          </a:p>
        </p:txBody>
      </p:sp>
      <p:sp>
        <p:nvSpPr>
          <p:cNvPr id="12" name="线条"/>
          <p:cNvSpPr/>
          <p:nvPr/>
        </p:nvSpPr>
        <p:spPr>
          <a:xfrm>
            <a:off x="5380373" y="297339"/>
            <a:ext cx="1431256" cy="1"/>
          </a:xfrm>
          <a:prstGeom prst="line">
            <a:avLst/>
          </a:prstGeom>
          <a:ln w="6350">
            <a:solidFill>
              <a:srgbClr val="FFFFFF"/>
            </a:solidFill>
            <a:miter/>
          </a:ln>
        </p:spPr>
        <p:txBody>
          <a:bodyPr lIns="45719" rIns="45719"/>
          <a:lstStyle/>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grpSp>
        <p:nvGrpSpPr>
          <p:cNvPr id="18" name="组合 17"/>
          <p:cNvGrpSpPr/>
          <p:nvPr/>
        </p:nvGrpSpPr>
        <p:grpSpPr>
          <a:xfrm>
            <a:off x="478120" y="2587318"/>
            <a:ext cx="11073351" cy="2710417"/>
            <a:chOff x="184050" y="1962696"/>
            <a:chExt cx="11073351" cy="2710417"/>
          </a:xfrm>
        </p:grpSpPr>
        <p:pic>
          <p:nvPicPr>
            <p:cNvPr id="19" name="图片 18" descr="ceo.png"/>
            <p:cNvPicPr>
              <a:picLocks noChangeAspect="1"/>
            </p:cNvPicPr>
            <p:nvPr/>
          </p:nvPicPr>
          <p:blipFill>
            <a:blip r:embed="rId4"/>
            <a:stretch>
              <a:fillRect/>
            </a:stretch>
          </p:blipFill>
          <p:spPr>
            <a:xfrm>
              <a:off x="6251779" y="2049678"/>
              <a:ext cx="1822762" cy="1822762"/>
            </a:xfrm>
            <a:prstGeom prst="rect">
              <a:avLst/>
            </a:prstGeom>
          </p:spPr>
        </p:pic>
        <p:pic>
          <p:nvPicPr>
            <p:cNvPr id="20" name="图片 19" descr="ceo copy 2.png"/>
            <p:cNvPicPr>
              <a:picLocks noChangeAspect="1"/>
            </p:cNvPicPr>
            <p:nvPr/>
          </p:nvPicPr>
          <p:blipFill>
            <a:blip r:embed="rId5"/>
            <a:stretch>
              <a:fillRect/>
            </a:stretch>
          </p:blipFill>
          <p:spPr>
            <a:xfrm>
              <a:off x="9075256" y="1962696"/>
              <a:ext cx="1849556" cy="1849556"/>
            </a:xfrm>
            <a:prstGeom prst="rect">
              <a:avLst/>
            </a:prstGeom>
          </p:spPr>
        </p:pic>
        <p:pic>
          <p:nvPicPr>
            <p:cNvPr id="22" name="图片 21" descr="ceo copy 22.png"/>
            <p:cNvPicPr>
              <a:picLocks noChangeAspect="1"/>
            </p:cNvPicPr>
            <p:nvPr/>
          </p:nvPicPr>
          <p:blipFill>
            <a:blip r:embed="rId6"/>
            <a:stretch>
              <a:fillRect/>
            </a:stretch>
          </p:blipFill>
          <p:spPr>
            <a:xfrm>
              <a:off x="584601" y="2090962"/>
              <a:ext cx="1721290" cy="1721290"/>
            </a:xfrm>
            <a:prstGeom prst="rect">
              <a:avLst/>
            </a:prstGeom>
          </p:spPr>
        </p:pic>
        <p:pic>
          <p:nvPicPr>
            <p:cNvPr id="23" name="图片 22" descr="ceo copy.png"/>
            <p:cNvPicPr>
              <a:picLocks noChangeAspect="1"/>
            </p:cNvPicPr>
            <p:nvPr/>
          </p:nvPicPr>
          <p:blipFill>
            <a:blip r:embed="rId7"/>
            <a:stretch>
              <a:fillRect/>
            </a:stretch>
          </p:blipFill>
          <p:spPr>
            <a:xfrm>
              <a:off x="3436387" y="2054120"/>
              <a:ext cx="1808989" cy="1808989"/>
            </a:xfrm>
            <a:prstGeom prst="rect">
              <a:avLst/>
            </a:prstGeom>
          </p:spPr>
        </p:pic>
        <p:grpSp>
          <p:nvGrpSpPr>
            <p:cNvPr id="24" name="组合 23"/>
            <p:cNvGrpSpPr/>
            <p:nvPr/>
          </p:nvGrpSpPr>
          <p:grpSpPr>
            <a:xfrm>
              <a:off x="6240053" y="3967973"/>
              <a:ext cx="1890167" cy="671253"/>
              <a:chOff x="1913713" y="3954327"/>
              <a:chExt cx="1890167" cy="671253"/>
            </a:xfrm>
          </p:grpSpPr>
          <p:sp>
            <p:nvSpPr>
              <p:cNvPr id="46" name="Rounded Rectangle 6"/>
              <p:cNvSpPr/>
              <p:nvPr/>
            </p:nvSpPr>
            <p:spPr>
              <a:xfrm>
                <a:off x="2041478" y="4369018"/>
                <a:ext cx="274320" cy="182880"/>
              </a:xfrm>
              <a:prstGeom prst="roundRect">
                <a:avLst/>
              </a:prstGeom>
              <a:solidFill>
                <a:srgbClr val="2EC4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sp>
            <p:nvSpPr>
              <p:cNvPr id="47" name="TextBox 7"/>
              <p:cNvSpPr txBox="1"/>
              <p:nvPr/>
            </p:nvSpPr>
            <p:spPr>
              <a:xfrm>
                <a:off x="2347190" y="4288395"/>
                <a:ext cx="1456690" cy="337185"/>
              </a:xfrm>
              <a:prstGeom prst="rect">
                <a:avLst/>
              </a:prstGeom>
              <a:noFill/>
            </p:spPr>
            <p:txBody>
              <a:bodyPr wrap="none" rtlCol="0">
                <a:spAutoFit/>
              </a:bodyPr>
              <a:lstStyle/>
              <a:p>
                <a:r>
                  <a:rPr lang="zh-CN" altLang="en-US" sz="1600" dirty="0" smtClean="0">
                    <a:solidFill>
                      <a:schemeClr val="tx1">
                        <a:lumMod val="75000"/>
                        <a:lumOff val="25000"/>
                      </a:schemeClr>
                    </a:solidFill>
                    <a:latin typeface="Roboto" panose="02000000000000000000" pitchFamily="2" charset="0"/>
                    <a:ea typeface="Roboto" panose="02000000000000000000" pitchFamily="2" charset="0"/>
                  </a:rPr>
                  <a:t> 创始人 </a:t>
                </a:r>
                <a:r>
                  <a:rPr lang="en-US" altLang="zh-CN" sz="1600" dirty="0" smtClean="0">
                    <a:solidFill>
                      <a:schemeClr val="tx1">
                        <a:lumMod val="75000"/>
                        <a:lumOff val="25000"/>
                      </a:schemeClr>
                    </a:solidFill>
                    <a:latin typeface="Roboto" panose="02000000000000000000" pitchFamily="2" charset="0"/>
                    <a:ea typeface="Roboto" panose="02000000000000000000" pitchFamily="2" charset="0"/>
                  </a:rPr>
                  <a:t>&amp; CEO</a:t>
                </a:r>
                <a:endParaRPr lang="en-US" sz="1600" dirty="0">
                  <a:solidFill>
                    <a:schemeClr val="tx1">
                      <a:lumMod val="75000"/>
                      <a:lumOff val="25000"/>
                    </a:schemeClr>
                  </a:solidFill>
                  <a:latin typeface="Roboto" panose="02000000000000000000" pitchFamily="2" charset="0"/>
                  <a:ea typeface="Roboto" panose="02000000000000000000" pitchFamily="2" charset="0"/>
                </a:endParaRPr>
              </a:p>
            </p:txBody>
          </p:sp>
          <p:sp>
            <p:nvSpPr>
              <p:cNvPr id="48" name="TextBox 61"/>
              <p:cNvSpPr txBox="1"/>
              <p:nvPr/>
            </p:nvSpPr>
            <p:spPr>
              <a:xfrm>
                <a:off x="1913713" y="3954327"/>
                <a:ext cx="182880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应叶琦</a:t>
                </a:r>
                <a:endParaRPr lang="zh-CN" altLang="en-US"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184050" y="3997634"/>
              <a:ext cx="2186355" cy="658975"/>
              <a:chOff x="184050" y="3997634"/>
              <a:chExt cx="2186355" cy="658975"/>
            </a:xfrm>
          </p:grpSpPr>
          <p:grpSp>
            <p:nvGrpSpPr>
              <p:cNvPr id="42" name="组合 41"/>
              <p:cNvGrpSpPr/>
              <p:nvPr/>
            </p:nvGrpSpPr>
            <p:grpSpPr>
              <a:xfrm>
                <a:off x="184050" y="4318055"/>
                <a:ext cx="2186355" cy="338554"/>
                <a:chOff x="538892" y="4331702"/>
                <a:chExt cx="2186355" cy="338554"/>
              </a:xfrm>
            </p:grpSpPr>
            <p:sp>
              <p:nvSpPr>
                <p:cNvPr id="44" name="Rounded Rectangle 6"/>
                <p:cNvSpPr/>
                <p:nvPr/>
              </p:nvSpPr>
              <p:spPr>
                <a:xfrm>
                  <a:off x="538892" y="4412325"/>
                  <a:ext cx="274320" cy="182880"/>
                </a:xfrm>
                <a:prstGeom prst="roundRect">
                  <a:avLst/>
                </a:prstGeom>
                <a:solidFill>
                  <a:srgbClr val="2EC4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sp>
              <p:nvSpPr>
                <p:cNvPr id="45" name="TextBox 66"/>
                <p:cNvSpPr txBox="1"/>
                <p:nvPr/>
              </p:nvSpPr>
              <p:spPr>
                <a:xfrm>
                  <a:off x="844604" y="4331702"/>
                  <a:ext cx="1880643"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Roboto" panose="02000000000000000000" pitchFamily="2" charset="0"/>
                      <a:ea typeface="Roboto" panose="02000000000000000000" pitchFamily="2" charset="0"/>
                    </a:rPr>
                    <a:t> 联合创始人 </a:t>
                  </a:r>
                  <a:r>
                    <a:rPr lang="en-US" altLang="zh-CN" sz="1600" dirty="0" smtClean="0">
                      <a:solidFill>
                        <a:schemeClr val="tx1">
                          <a:lumMod val="75000"/>
                          <a:lumOff val="25000"/>
                        </a:schemeClr>
                      </a:solidFill>
                      <a:latin typeface="Roboto" panose="02000000000000000000" pitchFamily="2" charset="0"/>
                      <a:ea typeface="Roboto" panose="02000000000000000000" pitchFamily="2" charset="0"/>
                    </a:rPr>
                    <a:t>&amp; CFO</a:t>
                  </a:r>
                  <a:endParaRPr lang="en-US" sz="1600" dirty="0">
                    <a:solidFill>
                      <a:schemeClr val="tx1">
                        <a:lumMod val="75000"/>
                        <a:lumOff val="25000"/>
                      </a:schemeClr>
                    </a:solidFill>
                    <a:latin typeface="Roboto" panose="02000000000000000000" pitchFamily="2" charset="0"/>
                    <a:ea typeface="Roboto" panose="02000000000000000000" pitchFamily="2" charset="0"/>
                  </a:endParaRPr>
                </a:p>
              </p:txBody>
            </p:sp>
          </p:grpSp>
          <p:sp>
            <p:nvSpPr>
              <p:cNvPr id="43" name="TextBox 67"/>
              <p:cNvSpPr txBox="1"/>
              <p:nvPr/>
            </p:nvSpPr>
            <p:spPr>
              <a:xfrm>
                <a:off x="411127" y="3997634"/>
                <a:ext cx="182880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周凌雪</a:t>
                </a:r>
                <a:endParaRPr lang="zh-CN" altLang="en-US" dirty="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117847" y="3988212"/>
              <a:ext cx="2192932" cy="684901"/>
              <a:chOff x="7526074" y="4001860"/>
              <a:chExt cx="2192932" cy="684901"/>
            </a:xfrm>
          </p:grpSpPr>
          <p:grpSp>
            <p:nvGrpSpPr>
              <p:cNvPr id="38" name="组合 37"/>
              <p:cNvGrpSpPr/>
              <p:nvPr/>
            </p:nvGrpSpPr>
            <p:grpSpPr>
              <a:xfrm>
                <a:off x="7526074" y="4349576"/>
                <a:ext cx="2192932" cy="337185"/>
                <a:chOff x="7894564" y="4349576"/>
                <a:chExt cx="2192932" cy="337185"/>
              </a:xfrm>
            </p:grpSpPr>
            <p:sp>
              <p:nvSpPr>
                <p:cNvPr id="40" name="Rounded Rectangle 6"/>
                <p:cNvSpPr/>
                <p:nvPr/>
              </p:nvSpPr>
              <p:spPr>
                <a:xfrm>
                  <a:off x="7894564" y="4430199"/>
                  <a:ext cx="274320" cy="182880"/>
                </a:xfrm>
                <a:prstGeom prst="roundRect">
                  <a:avLst/>
                </a:prstGeom>
                <a:solidFill>
                  <a:srgbClr val="2EC4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sp>
              <p:nvSpPr>
                <p:cNvPr id="41" name="TextBox 70"/>
                <p:cNvSpPr txBox="1"/>
                <p:nvPr/>
              </p:nvSpPr>
              <p:spPr>
                <a:xfrm>
                  <a:off x="8200276" y="4349576"/>
                  <a:ext cx="1887220" cy="337185"/>
                </a:xfrm>
                <a:prstGeom prst="rect">
                  <a:avLst/>
                </a:prstGeom>
                <a:noFill/>
              </p:spPr>
              <p:txBody>
                <a:bodyPr wrap="none" rtlCol="0">
                  <a:spAutoFit/>
                </a:bodyPr>
                <a:lstStyle/>
                <a:p>
                  <a:r>
                    <a:rPr lang="zh-CN" altLang="en-US" sz="1600" dirty="0" smtClean="0">
                      <a:solidFill>
                        <a:schemeClr val="tx1">
                          <a:lumMod val="75000"/>
                          <a:lumOff val="25000"/>
                        </a:schemeClr>
                      </a:solidFill>
                      <a:latin typeface="Roboto" panose="02000000000000000000" pitchFamily="2" charset="0"/>
                      <a:ea typeface="Roboto" panose="02000000000000000000" pitchFamily="2" charset="0"/>
                    </a:rPr>
                    <a:t> 联合创始人 </a:t>
                  </a:r>
                  <a:r>
                    <a:rPr lang="en-US" altLang="zh-CN" sz="1600" dirty="0" smtClean="0">
                      <a:solidFill>
                        <a:schemeClr val="tx1">
                          <a:lumMod val="75000"/>
                          <a:lumOff val="25000"/>
                        </a:schemeClr>
                      </a:solidFill>
                      <a:latin typeface="Roboto" panose="02000000000000000000" pitchFamily="2" charset="0"/>
                      <a:ea typeface="Roboto" panose="02000000000000000000" pitchFamily="2" charset="0"/>
                    </a:rPr>
                    <a:t>&amp; COO</a:t>
                  </a:r>
                  <a:endParaRPr lang="en-US" sz="1600" dirty="0">
                    <a:solidFill>
                      <a:schemeClr val="tx1">
                        <a:lumMod val="75000"/>
                        <a:lumOff val="25000"/>
                      </a:schemeClr>
                    </a:solidFill>
                    <a:latin typeface="Roboto" panose="02000000000000000000" pitchFamily="2" charset="0"/>
                    <a:ea typeface="Roboto" panose="02000000000000000000" pitchFamily="2" charset="0"/>
                  </a:endParaRPr>
                </a:p>
              </p:txBody>
            </p:sp>
          </p:grpSp>
          <p:sp>
            <p:nvSpPr>
              <p:cNvPr id="39" name="TextBox 71"/>
              <p:cNvSpPr txBox="1"/>
              <p:nvPr/>
            </p:nvSpPr>
            <p:spPr>
              <a:xfrm>
                <a:off x="7766799" y="4001860"/>
                <a:ext cx="182880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刘文敏</a:t>
                </a:r>
                <a:endParaRPr lang="zh-CN" altLang="en-US"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9005322" y="3981823"/>
              <a:ext cx="2252079" cy="658975"/>
              <a:chOff x="2397512" y="5003131"/>
              <a:chExt cx="2252079" cy="658975"/>
            </a:xfrm>
          </p:grpSpPr>
          <p:grpSp>
            <p:nvGrpSpPr>
              <p:cNvPr id="29" name="组合 72"/>
              <p:cNvGrpSpPr/>
              <p:nvPr/>
            </p:nvGrpSpPr>
            <p:grpSpPr>
              <a:xfrm>
                <a:off x="2397512" y="5323552"/>
                <a:ext cx="2252079" cy="338554"/>
                <a:chOff x="2752354" y="5337199"/>
                <a:chExt cx="2252079" cy="338554"/>
              </a:xfrm>
            </p:grpSpPr>
            <p:sp>
              <p:nvSpPr>
                <p:cNvPr id="31" name="Rounded Rectangle 6"/>
                <p:cNvSpPr/>
                <p:nvPr/>
              </p:nvSpPr>
              <p:spPr>
                <a:xfrm>
                  <a:off x="2752354" y="5417822"/>
                  <a:ext cx="274320" cy="182880"/>
                </a:xfrm>
                <a:prstGeom prst="roundRect">
                  <a:avLst/>
                </a:prstGeom>
                <a:solidFill>
                  <a:srgbClr val="2EC4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endParaRPr>
                </a:p>
              </p:txBody>
            </p:sp>
            <p:sp>
              <p:nvSpPr>
                <p:cNvPr id="32" name="TextBox 84"/>
                <p:cNvSpPr txBox="1"/>
                <p:nvPr/>
              </p:nvSpPr>
              <p:spPr>
                <a:xfrm>
                  <a:off x="3058066" y="5337199"/>
                  <a:ext cx="1946367"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Roboto" panose="02000000000000000000" pitchFamily="2" charset="0"/>
                      <a:ea typeface="Roboto" panose="02000000000000000000" pitchFamily="2" charset="0"/>
                    </a:rPr>
                    <a:t> 业务合伙人 </a:t>
                  </a:r>
                  <a:r>
                    <a:rPr lang="en-US" altLang="zh-CN" sz="1600" dirty="0" smtClean="0">
                      <a:solidFill>
                        <a:schemeClr val="tx1">
                          <a:lumMod val="75000"/>
                          <a:lumOff val="25000"/>
                        </a:schemeClr>
                      </a:solidFill>
                      <a:latin typeface="Roboto" panose="02000000000000000000" pitchFamily="2" charset="0"/>
                      <a:ea typeface="Roboto" panose="02000000000000000000" pitchFamily="2" charset="0"/>
                    </a:rPr>
                    <a:t>&amp; CMO</a:t>
                  </a:r>
                  <a:endParaRPr lang="en-US" sz="1600" dirty="0">
                    <a:solidFill>
                      <a:schemeClr val="tx1">
                        <a:lumMod val="75000"/>
                        <a:lumOff val="25000"/>
                      </a:schemeClr>
                    </a:solidFill>
                    <a:latin typeface="Roboto" panose="02000000000000000000" pitchFamily="2" charset="0"/>
                    <a:ea typeface="Roboto" panose="02000000000000000000" pitchFamily="2" charset="0"/>
                  </a:endParaRPr>
                </a:p>
              </p:txBody>
            </p:sp>
          </p:grpSp>
          <p:sp>
            <p:nvSpPr>
              <p:cNvPr id="30" name="TextBox 82"/>
              <p:cNvSpPr txBox="1"/>
              <p:nvPr/>
            </p:nvSpPr>
            <p:spPr>
              <a:xfrm>
                <a:off x="2624589" y="5003131"/>
                <a:ext cx="182880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张叶华</a:t>
                </a:r>
                <a:endParaRPr lang="zh-CN" altLang="en-US" dirty="0">
                  <a:latin typeface="微软雅黑" panose="020B0503020204020204" pitchFamily="34" charset="-122"/>
                  <a:ea typeface="微软雅黑" panose="020B0503020204020204" pitchFamily="34" charset="-122"/>
                </a:endParaRPr>
              </a:p>
            </p:txBody>
          </p:sp>
        </p:grpSp>
      </p:gr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0" name="StockSnap_D00QTIM7ZK.jpg" descr="StockSnap_D00QTIM7ZK.jpg"/>
          <p:cNvPicPr>
            <a:picLocks noGrp="1" noChangeAspect="1"/>
          </p:cNvPicPr>
          <p:nvPr>
            <p:ph type="pic" idx="13"/>
          </p:nvPr>
        </p:nvPicPr>
        <p:blipFill>
          <a:blip r:embed="rId1" cstate="email"/>
          <a:srcRect/>
          <a:stretch>
            <a:fillRect/>
          </a:stretch>
        </p:blipFill>
        <p:spPr>
          <a:xfrm>
            <a:off x="-1" y="0"/>
            <a:ext cx="12192001" cy="3022600"/>
          </a:xfrm>
          <a:prstGeom prst="rect">
            <a:avLst/>
          </a:prstGeom>
        </p:spPr>
      </p:pic>
      <p:sp>
        <p:nvSpPr>
          <p:cNvPr id="651" name="矩形"/>
          <p:cNvSpPr/>
          <p:nvPr/>
        </p:nvSpPr>
        <p:spPr>
          <a:xfrm>
            <a:off x="-1" y="0"/>
            <a:ext cx="12192001" cy="6857999"/>
          </a:xfrm>
          <a:prstGeom prst="rect">
            <a:avLst/>
          </a:prstGeom>
          <a:gradFill flip="none" rotWithShape="1">
            <a:gsLst>
              <a:gs pos="0">
                <a:schemeClr val="accent3">
                  <a:lumMod val="0"/>
                  <a:lumOff val="100000"/>
                  <a:alpha val="18000"/>
                </a:schemeClr>
              </a:gs>
              <a:gs pos="35000">
                <a:schemeClr val="accent3">
                  <a:lumMod val="0"/>
                  <a:lumOff val="100000"/>
                  <a:alpha val="55000"/>
                </a:schemeClr>
              </a:gs>
              <a:gs pos="95000">
                <a:schemeClr val="accent3">
                  <a:lumMod val="100000"/>
                  <a:alpha val="86000"/>
                </a:schemeClr>
              </a:gs>
            </a:gsLst>
            <a:lin ang="2700000" scaled="1"/>
            <a:tileRect/>
          </a:gradFill>
          <a:ln w="12700">
            <a:miter lim="400000"/>
          </a:ln>
        </p:spPr>
        <p:txBody>
          <a:bodyPr lIns="45719" rIns="45719" anchor="ctr"/>
          <a:lstStyle/>
          <a:p>
            <a:pPr algn="ctr">
              <a:defRPr>
                <a:solidFill>
                  <a:srgbClr val="FFFFFF"/>
                </a:solidFill>
              </a:defRPr>
            </a:pPr>
          </a:p>
        </p:txBody>
      </p:sp>
      <p:sp>
        <p:nvSpPr>
          <p:cNvPr id="665" name="正方形"/>
          <p:cNvSpPr/>
          <p:nvPr/>
        </p:nvSpPr>
        <p:spPr>
          <a:xfrm>
            <a:off x="5317452" y="-1125912"/>
            <a:ext cx="1553899" cy="1553898"/>
          </a:xfrm>
          <a:prstGeom prst="rect">
            <a:avLst/>
          </a:prstGeom>
          <a:ln w="101600">
            <a:solidFill>
              <a:srgbClr val="2EC4B6"/>
            </a:solidFill>
            <a:miter/>
          </a:ln>
        </p:spPr>
        <p:txBody>
          <a:bodyPr lIns="45719" rIns="45719" anchor="ctr"/>
          <a:lstStyle/>
          <a:p>
            <a:pPr algn="ctr">
              <a:defRPr>
                <a:solidFill>
                  <a:srgbClr val="FFFFFF"/>
                </a:solidFill>
              </a:defRPr>
            </a:pPr>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sp>
        <p:nvSpPr>
          <p:cNvPr id="21" name="HORIZONTAL PICTURE"/>
          <p:cNvSpPr txBox="1"/>
          <p:nvPr/>
        </p:nvSpPr>
        <p:spPr>
          <a:xfrm>
            <a:off x="4754543" y="735782"/>
            <a:ext cx="2676372" cy="1077218"/>
          </a:xfrm>
          <a:prstGeom prst="rect">
            <a:avLst/>
          </a:prstGeom>
          <a:ln w="12700">
            <a:miter lim="400000"/>
          </a:ln>
        </p:spPr>
        <p:txBody>
          <a:bodyPr wrap="none" lIns="45719" rIns="45719">
            <a:spAutoFit/>
          </a:bodyPr>
          <a:lstStyle>
            <a:lvl1pPr>
              <a:defRPr sz="4800">
                <a:solidFill>
                  <a:srgbClr val="FFFFFF"/>
                </a:solidFill>
                <a:latin typeface="+mj-lt"/>
                <a:ea typeface="+mj-ea"/>
                <a:cs typeface="+mj-cs"/>
                <a:sym typeface="Helvetica"/>
              </a:defRPr>
            </a:lvl1pPr>
          </a:lstStyle>
          <a:p>
            <a:pPr algn="ctr"/>
            <a:r>
              <a:rPr lang="zh-CN" altLang="en-US" sz="4400" dirty="0" smtClean="0">
                <a:solidFill>
                  <a:schemeClr val="bg2">
                    <a:lumMod val="50000"/>
                  </a:schemeClr>
                </a:solidFill>
                <a:latin typeface="微软雅黑" panose="020B0503020204020204" pitchFamily="34" charset="-122"/>
                <a:ea typeface="微软雅黑" panose="020B0503020204020204" pitchFamily="34" charset="-122"/>
              </a:rPr>
              <a:t>产品体系</a:t>
            </a:r>
            <a:endParaRPr lang="en-US" altLang="zh-CN" sz="4400" dirty="0" smtClean="0">
              <a:solidFill>
                <a:schemeClr val="bg2">
                  <a:lumMod val="50000"/>
                </a:schemeClr>
              </a:solidFill>
              <a:latin typeface="微软雅黑" panose="020B0503020204020204" pitchFamily="34" charset="-122"/>
              <a:ea typeface="微软雅黑" panose="020B0503020204020204" pitchFamily="34" charset="-122"/>
            </a:endParaRPr>
          </a:p>
          <a:p>
            <a:pPr algn="ctr"/>
            <a:r>
              <a:rPr lang="en-US" sz="2000" dirty="0" smtClean="0">
                <a:solidFill>
                  <a:schemeClr val="bg2">
                    <a:lumMod val="50000"/>
                  </a:schemeClr>
                </a:solidFill>
              </a:rPr>
              <a:t>PRODUCT SYSTERM</a:t>
            </a:r>
            <a:endParaRPr sz="2000" dirty="0">
              <a:solidFill>
                <a:schemeClr val="bg2">
                  <a:lumMod val="50000"/>
                </a:schemeClr>
              </a:solidFill>
            </a:endParaRPr>
          </a:p>
        </p:txBody>
      </p:sp>
      <p:grpSp>
        <p:nvGrpSpPr>
          <p:cNvPr id="22" name="成组"/>
          <p:cNvGrpSpPr/>
          <p:nvPr/>
        </p:nvGrpSpPr>
        <p:grpSpPr>
          <a:xfrm>
            <a:off x="4746528" y="4711483"/>
            <a:ext cx="2698945" cy="654191"/>
            <a:chOff x="0" y="-27296"/>
            <a:chExt cx="2698944" cy="654190"/>
          </a:xfrm>
        </p:grpSpPr>
        <p:sp>
          <p:nvSpPr>
            <p:cNvPr id="23" name="Far far away, behind the word mountains, far from the countries Vokalia and Consonantia, there live the blind texts."/>
            <p:cNvSpPr txBox="1"/>
            <p:nvPr/>
          </p:nvSpPr>
          <p:spPr>
            <a:xfrm>
              <a:off x="0" y="349897"/>
              <a:ext cx="2698944" cy="276997"/>
            </a:xfrm>
            <a:prstGeom prst="rect">
              <a:avLst/>
            </a:prstGeom>
            <a:noFill/>
            <a:ln w="12700" cap="flat">
              <a:noFill/>
              <a:miter lim="400000"/>
            </a:ln>
            <a:effectLst/>
          </p:spPr>
          <p:txBody>
            <a:bodyPr wrap="square" lIns="45719" tIns="45719" rIns="45719" bIns="45719" numCol="1" anchor="t">
              <a:spAutoFit/>
            </a:bodyPr>
            <a:lstStyle/>
            <a:p>
              <a:pPr algn="ctr">
                <a:defRPr sz="1200">
                  <a:solidFill>
                    <a:srgbClr val="404040"/>
                  </a:solidFill>
                  <a:latin typeface="Roboto Medium"/>
                  <a:ea typeface="Roboto Medium"/>
                  <a:cs typeface="Roboto Medium"/>
                  <a:sym typeface="Roboto Medium"/>
                </a:defRPr>
              </a:pPr>
              <a:r>
                <a:rPr lang="zh-CN" altLang="en-US" dirty="0" smtClean="0">
                  <a:latin typeface="微软雅黑" panose="020B0503020204020204" pitchFamily="34" charset="-122"/>
                  <a:ea typeface="微软雅黑" panose="020B0503020204020204" pitchFamily="34" charset="-122"/>
                  <a:cs typeface="Roboto Thin"/>
                  <a:sym typeface="Roboto Thin"/>
                </a:rPr>
                <a:t>原来，你也有读</a:t>
              </a:r>
              <a:endParaRPr dirty="0">
                <a:latin typeface="微软雅黑" panose="020B0503020204020204" pitchFamily="34" charset="-122"/>
                <a:ea typeface="微软雅黑" panose="020B0503020204020204" pitchFamily="34" charset="-122"/>
                <a:cs typeface="Roboto Thin"/>
                <a:sym typeface="Roboto Thin"/>
              </a:endParaRPr>
            </a:p>
          </p:txBody>
        </p:sp>
        <p:sp>
          <p:nvSpPr>
            <p:cNvPr id="24" name="YOUR TITLE"/>
            <p:cNvSpPr txBox="1"/>
            <p:nvPr/>
          </p:nvSpPr>
          <p:spPr>
            <a:xfrm>
              <a:off x="892938" y="-27296"/>
              <a:ext cx="913068" cy="338551"/>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404040"/>
                  </a:solidFill>
                  <a:latin typeface="+mj-lt"/>
                  <a:ea typeface="+mj-ea"/>
                  <a:cs typeface="+mj-cs"/>
                  <a:sym typeface="Helvetica"/>
                </a:defRPr>
              </a:lvl1pPr>
            </a:lstStyle>
            <a:p>
              <a:r>
                <a:rPr lang="zh-CN" altLang="en-US" b="1" dirty="0" smtClean="0">
                  <a:latin typeface="微软雅黑" panose="020B0503020204020204" pitchFamily="34" charset="-122"/>
                  <a:ea typeface="微软雅黑" panose="020B0503020204020204" pitchFamily="34" charset="-122"/>
                </a:rPr>
                <a:t>辈出有读</a:t>
              </a:r>
              <a:endParaRPr b="1" dirty="0">
                <a:latin typeface="微软雅黑" panose="020B0503020204020204" pitchFamily="34" charset="-122"/>
                <a:ea typeface="微软雅黑" panose="020B0503020204020204" pitchFamily="34" charset="-122"/>
              </a:endParaRPr>
            </a:p>
          </p:txBody>
        </p:sp>
      </p:grpSp>
      <p:grpSp>
        <p:nvGrpSpPr>
          <p:cNvPr id="25" name="成组"/>
          <p:cNvGrpSpPr/>
          <p:nvPr/>
        </p:nvGrpSpPr>
        <p:grpSpPr>
          <a:xfrm>
            <a:off x="1275653" y="4711483"/>
            <a:ext cx="2698945" cy="654191"/>
            <a:chOff x="0" y="-27296"/>
            <a:chExt cx="2698944" cy="654190"/>
          </a:xfrm>
        </p:grpSpPr>
        <p:sp>
          <p:nvSpPr>
            <p:cNvPr id="26" name="Far far away, behind the word mountains, far from the countries Vokalia and Consonantia, there live the blind texts."/>
            <p:cNvSpPr txBox="1"/>
            <p:nvPr/>
          </p:nvSpPr>
          <p:spPr>
            <a:xfrm>
              <a:off x="0" y="349897"/>
              <a:ext cx="2698944" cy="276997"/>
            </a:xfrm>
            <a:prstGeom prst="rect">
              <a:avLst/>
            </a:prstGeom>
            <a:noFill/>
            <a:ln w="12700" cap="flat">
              <a:noFill/>
              <a:miter lim="400000"/>
            </a:ln>
            <a:effectLst/>
          </p:spPr>
          <p:txBody>
            <a:bodyPr wrap="square" lIns="45719" tIns="45719" rIns="45719" bIns="45719" numCol="1" anchor="t">
              <a:spAutoFit/>
            </a:bodyPr>
            <a:lstStyle/>
            <a:p>
              <a:pPr algn="ctr">
                <a:defRPr sz="1200">
                  <a:solidFill>
                    <a:srgbClr val="404040"/>
                  </a:solidFill>
                  <a:latin typeface="Roboto Medium"/>
                  <a:ea typeface="Roboto Medium"/>
                  <a:cs typeface="Roboto Medium"/>
                  <a:sym typeface="Roboto Medium"/>
                </a:defRPr>
              </a:pPr>
              <a:r>
                <a:rPr lang="zh-CN" altLang="en-US" dirty="0" smtClean="0">
                  <a:latin typeface="微软雅黑" panose="020B0503020204020204" pitchFamily="34" charset="-122"/>
                  <a:ea typeface="微软雅黑" panose="020B0503020204020204" pitchFamily="34" charset="-122"/>
                </a:rPr>
                <a:t>更懂你的智能招聘管家</a:t>
              </a:r>
              <a:endParaRPr dirty="0">
                <a:latin typeface="微软雅黑" panose="020B0503020204020204" pitchFamily="34" charset="-122"/>
                <a:ea typeface="微软雅黑" panose="020B0503020204020204" pitchFamily="34" charset="-122"/>
                <a:cs typeface="Roboto Thin"/>
                <a:sym typeface="Roboto Thin"/>
              </a:endParaRPr>
            </a:p>
          </p:txBody>
        </p:sp>
        <p:sp>
          <p:nvSpPr>
            <p:cNvPr id="27" name="YOUR TITLE"/>
            <p:cNvSpPr txBox="1"/>
            <p:nvPr/>
          </p:nvSpPr>
          <p:spPr>
            <a:xfrm>
              <a:off x="892938" y="-27296"/>
              <a:ext cx="913068" cy="338551"/>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404040"/>
                  </a:solidFill>
                  <a:latin typeface="+mj-lt"/>
                  <a:ea typeface="+mj-ea"/>
                  <a:cs typeface="+mj-cs"/>
                  <a:sym typeface="Helvetica"/>
                </a:defRPr>
              </a:lvl1pPr>
            </a:lstStyle>
            <a:p>
              <a:r>
                <a:rPr lang="zh-CN" altLang="en-US" b="1" dirty="0" smtClean="0">
                  <a:latin typeface="微软雅黑" panose="020B0503020204020204" pitchFamily="34" charset="-122"/>
                  <a:ea typeface="微软雅黑" panose="020B0503020204020204" pitchFamily="34" charset="-122"/>
                </a:rPr>
                <a:t>辈出诚聘</a:t>
              </a:r>
              <a:endParaRPr b="1" dirty="0">
                <a:latin typeface="微软雅黑" panose="020B0503020204020204" pitchFamily="34" charset="-122"/>
                <a:ea typeface="微软雅黑" panose="020B0503020204020204" pitchFamily="34" charset="-122"/>
              </a:endParaRPr>
            </a:p>
          </p:txBody>
        </p:sp>
      </p:grpSp>
      <p:grpSp>
        <p:nvGrpSpPr>
          <p:cNvPr id="28" name="成组"/>
          <p:cNvGrpSpPr/>
          <p:nvPr/>
        </p:nvGrpSpPr>
        <p:grpSpPr>
          <a:xfrm>
            <a:off x="8217404" y="4711483"/>
            <a:ext cx="2698945" cy="654191"/>
            <a:chOff x="0" y="-27296"/>
            <a:chExt cx="2698944" cy="654190"/>
          </a:xfrm>
        </p:grpSpPr>
        <p:sp>
          <p:nvSpPr>
            <p:cNvPr id="31" name="Far far away, behind the word mountains, far from the countries Vokalia and Consonantia, there live the blind texts."/>
            <p:cNvSpPr txBox="1"/>
            <p:nvPr/>
          </p:nvSpPr>
          <p:spPr>
            <a:xfrm>
              <a:off x="0" y="349897"/>
              <a:ext cx="2698944" cy="276997"/>
            </a:xfrm>
            <a:prstGeom prst="rect">
              <a:avLst/>
            </a:prstGeom>
            <a:noFill/>
            <a:ln w="12700" cap="flat">
              <a:noFill/>
              <a:miter lim="400000"/>
            </a:ln>
            <a:effectLst/>
          </p:spPr>
          <p:txBody>
            <a:bodyPr wrap="square" lIns="45719" tIns="45719" rIns="45719" bIns="45719" numCol="1" anchor="t">
              <a:spAutoFit/>
            </a:bodyPr>
            <a:lstStyle/>
            <a:p>
              <a:pPr algn="ctr">
                <a:defRPr sz="1200">
                  <a:solidFill>
                    <a:srgbClr val="404040"/>
                  </a:solidFill>
                  <a:latin typeface="Roboto Medium"/>
                  <a:ea typeface="Roboto Medium"/>
                  <a:cs typeface="Roboto Medium"/>
                  <a:sym typeface="Roboto Medium"/>
                </a:defRPr>
              </a:pPr>
              <a:r>
                <a:rPr lang="zh-CN" altLang="en-US" dirty="0" smtClean="0">
                  <a:latin typeface="微软雅黑" panose="020B0503020204020204" pitchFamily="34" charset="-122"/>
                  <a:ea typeface="微软雅黑" panose="020B0503020204020204" pitchFamily="34" charset="-122"/>
                  <a:cs typeface="Roboto Thin"/>
                  <a:sym typeface="Roboto Thin"/>
                </a:rPr>
                <a:t>助力猎头高效交付，发现更多优质人才</a:t>
              </a:r>
              <a:endParaRPr dirty="0">
                <a:latin typeface="微软雅黑" panose="020B0503020204020204" pitchFamily="34" charset="-122"/>
                <a:ea typeface="微软雅黑" panose="020B0503020204020204" pitchFamily="34" charset="-122"/>
                <a:cs typeface="Roboto Thin"/>
                <a:sym typeface="Roboto Thin"/>
              </a:endParaRPr>
            </a:p>
          </p:txBody>
        </p:sp>
        <p:sp>
          <p:nvSpPr>
            <p:cNvPr id="32" name="YOUR TITLE"/>
            <p:cNvSpPr txBox="1"/>
            <p:nvPr/>
          </p:nvSpPr>
          <p:spPr>
            <a:xfrm>
              <a:off x="892938" y="-27296"/>
              <a:ext cx="913068" cy="338551"/>
            </a:xfrm>
            <a:prstGeom prst="rect">
              <a:avLst/>
            </a:prstGeom>
            <a:noFill/>
            <a:ln w="12700" cap="flat">
              <a:noFill/>
              <a:miter lim="400000"/>
            </a:ln>
            <a:effectLst/>
          </p:spPr>
          <p:txBody>
            <a:bodyPr wrap="none" lIns="45719" tIns="45719" rIns="45719" bIns="45719" numCol="1" anchor="t">
              <a:spAutoFit/>
            </a:bodyPr>
            <a:lstStyle>
              <a:lvl1pPr algn="ctr">
                <a:defRPr sz="1600">
                  <a:solidFill>
                    <a:srgbClr val="404040"/>
                  </a:solidFill>
                  <a:latin typeface="+mj-lt"/>
                  <a:ea typeface="+mj-ea"/>
                  <a:cs typeface="+mj-cs"/>
                  <a:sym typeface="Helvetica"/>
                </a:defRPr>
              </a:lvl1pPr>
            </a:lstStyle>
            <a:p>
              <a:r>
                <a:rPr lang="zh-CN" altLang="en-US" b="1" dirty="0" smtClean="0">
                  <a:latin typeface="微软雅黑" panose="020B0503020204020204" pitchFamily="34" charset="-122"/>
                  <a:ea typeface="微软雅黑" panose="020B0503020204020204" pitchFamily="34" charset="-122"/>
                </a:rPr>
                <a:t>辈出</a:t>
              </a:r>
              <a:r>
                <a:rPr lang="zh-CN" altLang="en-US" b="1" dirty="0">
                  <a:latin typeface="微软雅黑" panose="020B0503020204020204" pitchFamily="34" charset="-122"/>
                  <a:ea typeface="微软雅黑" panose="020B0503020204020204" pitchFamily="34" charset="-122"/>
                </a:rPr>
                <a:t>有猎</a:t>
              </a:r>
              <a:endParaRPr b="1" dirty="0">
                <a:latin typeface="微软雅黑" panose="020B0503020204020204" pitchFamily="34" charset="-122"/>
                <a:ea typeface="微软雅黑" panose="020B0503020204020204" pitchFamily="34" charset="-122"/>
              </a:endParaRPr>
            </a:p>
          </p:txBody>
        </p:sp>
      </p:gr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7276" y="3654704"/>
            <a:ext cx="914383" cy="914383"/>
          </a:xfrm>
          <a:prstGeom prst="rect">
            <a:avLst/>
          </a:prstGeom>
        </p:spPr>
      </p:pic>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7209" y="3651297"/>
            <a:ext cx="914383" cy="914383"/>
          </a:xfrm>
          <a:prstGeom prst="rect">
            <a:avLst/>
          </a:prstGeom>
        </p:spPr>
      </p:pic>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42999" y="3651296"/>
            <a:ext cx="849069" cy="914383"/>
          </a:xfrm>
          <a:prstGeom prst="rect">
            <a:avLst/>
          </a:prstGeom>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3" name="StockSnap_D00QTIM7ZK.jpg" descr="StockSnap_D00QTIM7ZK.jpg"/>
          <p:cNvPicPr>
            <a:picLocks noGrp="1" noChangeAspect="1"/>
          </p:cNvPicPr>
          <p:nvPr>
            <p:ph type="pic" idx="13"/>
          </p:nvPr>
        </p:nvPicPr>
        <p:blipFill>
          <a:blip r:embed="rId1" cstate="email"/>
          <a:srcRect/>
          <a:stretch>
            <a:fillRect/>
          </a:stretch>
        </p:blipFill>
        <p:spPr>
          <a:xfrm>
            <a:off x="0" y="0"/>
            <a:ext cx="12192000" cy="6858000"/>
          </a:xfrm>
          <a:prstGeom prst="rect">
            <a:avLst/>
          </a:prstGeom>
        </p:spPr>
      </p:pic>
      <p:sp>
        <p:nvSpPr>
          <p:cNvPr id="744" name="矩形"/>
          <p:cNvSpPr/>
          <p:nvPr/>
        </p:nvSpPr>
        <p:spPr>
          <a:xfrm>
            <a:off x="0" y="-58060"/>
            <a:ext cx="12192000" cy="3587291"/>
          </a:xfrm>
          <a:prstGeom prst="rect">
            <a:avLst/>
          </a:prstGeom>
          <a:gradFill>
            <a:gsLst>
              <a:gs pos="0">
                <a:srgbClr val="FFFFFF">
                  <a:alpha val="90000"/>
                </a:srgbClr>
              </a:gs>
              <a:gs pos="100000">
                <a:srgbClr val="FFFFFF">
                  <a:alpha val="95000"/>
                </a:srgbClr>
              </a:gs>
            </a:gsLst>
            <a:path path="circle">
              <a:fillToRect l="37721" t="-19636" r="62278" b="119636"/>
            </a:path>
          </a:gradFill>
          <a:ln w="12700">
            <a:miter lim="400000"/>
          </a:ln>
        </p:spPr>
        <p:txBody>
          <a:bodyPr lIns="45719" rIns="45719" anchor="ctr"/>
          <a:lstStyle/>
          <a:p>
            <a:pPr algn="ctr">
              <a:defRPr>
                <a:solidFill>
                  <a:srgbClr val="FFFFFF"/>
                </a:solidFill>
              </a:defRPr>
            </a:pPr>
          </a:p>
        </p:txBody>
      </p:sp>
      <p:grpSp>
        <p:nvGrpSpPr>
          <p:cNvPr id="759" name="成组"/>
          <p:cNvGrpSpPr/>
          <p:nvPr/>
        </p:nvGrpSpPr>
        <p:grpSpPr>
          <a:xfrm>
            <a:off x="1715473" y="2495656"/>
            <a:ext cx="2445048" cy="1135085"/>
            <a:chOff x="0" y="-1"/>
            <a:chExt cx="2445046" cy="1135084"/>
          </a:xfrm>
        </p:grpSpPr>
        <p:sp>
          <p:nvSpPr>
            <p:cNvPr id="746" name="矩形"/>
            <p:cNvSpPr/>
            <p:nvPr/>
          </p:nvSpPr>
          <p:spPr>
            <a:xfrm>
              <a:off x="0" y="-1"/>
              <a:ext cx="2445046" cy="1135084"/>
            </a:xfrm>
            <a:prstGeom prst="rect">
              <a:avLst/>
            </a:prstGeom>
            <a:solidFill>
              <a:srgbClr val="80808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nvGrpSpPr>
            <p:cNvPr id="749" name="成组"/>
            <p:cNvGrpSpPr/>
            <p:nvPr/>
          </p:nvGrpSpPr>
          <p:grpSpPr>
            <a:xfrm>
              <a:off x="734682" y="148221"/>
              <a:ext cx="985203" cy="910415"/>
              <a:chOff x="67077" y="0"/>
              <a:chExt cx="985202" cy="910414"/>
            </a:xfrm>
          </p:grpSpPr>
          <p:sp>
            <p:nvSpPr>
              <p:cNvPr id="747" name="$300"/>
              <p:cNvSpPr txBox="1"/>
              <p:nvPr/>
            </p:nvSpPr>
            <p:spPr>
              <a:xfrm>
                <a:off x="95727" y="0"/>
                <a:ext cx="913066" cy="584772"/>
              </a:xfrm>
              <a:prstGeom prst="rect">
                <a:avLst/>
              </a:prstGeom>
              <a:noFill/>
              <a:ln w="12700" cap="flat">
                <a:noFill/>
                <a:miter lim="400000"/>
              </a:ln>
              <a:effectLst/>
            </p:spPr>
            <p:txBody>
              <a:bodyPr wrap="none" lIns="45719" tIns="45719" rIns="45719" bIns="45719" numCol="1" anchor="t">
                <a:spAutoFit/>
              </a:bodyPr>
              <a:lstStyle/>
              <a:p>
                <a:pPr algn="ctr">
                  <a:defRPr>
                    <a:solidFill>
                      <a:srgbClr val="FFFFFF"/>
                    </a:solidFill>
                    <a:latin typeface="+mj-lt"/>
                    <a:ea typeface="+mj-ea"/>
                    <a:cs typeface="+mj-cs"/>
                    <a:sym typeface="Helvetica"/>
                  </a:defRPr>
                </a:pPr>
                <a:r>
                  <a:rPr lang="zh-CN" altLang="en-US" sz="3200" dirty="0" smtClean="0">
                    <a:latin typeface="微软雅黑" panose="020B0503020204020204" pitchFamily="34" charset="-122"/>
                    <a:ea typeface="微软雅黑" panose="020B0503020204020204" pitchFamily="34" charset="-122"/>
                  </a:rPr>
                  <a:t>使命</a:t>
                </a:r>
                <a:endParaRPr sz="3200" dirty="0">
                  <a:latin typeface="微软雅黑" panose="020B0503020204020204" pitchFamily="34" charset="-122"/>
                  <a:ea typeface="微软雅黑" panose="020B0503020204020204" pitchFamily="34" charset="-122"/>
                </a:endParaRPr>
              </a:p>
            </p:txBody>
          </p:sp>
          <p:sp>
            <p:nvSpPr>
              <p:cNvPr id="748" name="per year"/>
              <p:cNvSpPr txBox="1"/>
              <p:nvPr/>
            </p:nvSpPr>
            <p:spPr>
              <a:xfrm>
                <a:off x="67077" y="571863"/>
                <a:ext cx="985202" cy="338551"/>
              </a:xfrm>
              <a:prstGeom prst="rect">
                <a:avLst/>
              </a:prstGeom>
              <a:noFill/>
              <a:ln w="12700" cap="flat">
                <a:noFill/>
                <a:miter lim="400000"/>
              </a:ln>
              <a:effectLst/>
            </p:spPr>
            <p:txBody>
              <a:bodyPr wrap="none" lIns="45719" tIns="45719" rIns="45719" bIns="45719" numCol="1" anchor="t">
                <a:spAutoFit/>
              </a:bodyPr>
              <a:lstStyle>
                <a:lvl1pPr algn="ctr">
                  <a:defRPr sz="1000">
                    <a:solidFill>
                      <a:srgbClr val="FFFFFF"/>
                    </a:solidFill>
                    <a:latin typeface="+mj-lt"/>
                    <a:ea typeface="+mj-ea"/>
                    <a:cs typeface="+mj-cs"/>
                    <a:sym typeface="Helvetica"/>
                  </a:defRPr>
                </a:lvl1pPr>
              </a:lstStyle>
              <a:p>
                <a:r>
                  <a:rPr lang="en-US" altLang="zh-CN" sz="1600" dirty="0" smtClean="0">
                    <a:latin typeface="Helvetica" panose="020B0604020202020204" pitchFamily="34" charset="0"/>
                    <a:ea typeface="微软雅黑" panose="020B0503020204020204" pitchFamily="34" charset="-122"/>
                    <a:cs typeface="Helvetica" panose="020B0604020202020204" pitchFamily="34" charset="0"/>
                  </a:rPr>
                  <a:t>MISSION</a:t>
                </a:r>
                <a:endParaRPr sz="1600" dirty="0">
                  <a:latin typeface="Helvetica" panose="020B0604020202020204" pitchFamily="34" charset="0"/>
                  <a:ea typeface="微软雅黑" panose="020B0503020204020204" pitchFamily="34" charset="-122"/>
                  <a:cs typeface="Helvetica" panose="020B0604020202020204" pitchFamily="34" charset="0"/>
                </a:endParaRPr>
              </a:p>
            </p:txBody>
          </p:sp>
        </p:grpSp>
      </p:grpSp>
      <p:grpSp>
        <p:nvGrpSpPr>
          <p:cNvPr id="774" name="成组"/>
          <p:cNvGrpSpPr/>
          <p:nvPr/>
        </p:nvGrpSpPr>
        <p:grpSpPr>
          <a:xfrm>
            <a:off x="8031478" y="2457126"/>
            <a:ext cx="2445048" cy="2252516"/>
            <a:chOff x="0" y="0"/>
            <a:chExt cx="2445046" cy="2252515"/>
          </a:xfrm>
        </p:grpSpPr>
        <p:sp>
          <p:nvSpPr>
            <p:cNvPr id="760" name="矩形"/>
            <p:cNvSpPr/>
            <p:nvPr/>
          </p:nvSpPr>
          <p:spPr>
            <a:xfrm>
              <a:off x="0" y="1130162"/>
              <a:ext cx="2445046" cy="1119227"/>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761" name="矩形"/>
            <p:cNvSpPr/>
            <p:nvPr/>
          </p:nvSpPr>
          <p:spPr>
            <a:xfrm>
              <a:off x="0" y="0"/>
              <a:ext cx="2445046" cy="1130163"/>
            </a:xfrm>
            <a:prstGeom prst="rect">
              <a:avLst/>
            </a:prstGeom>
            <a:solidFill>
              <a:srgbClr val="80808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nvGrpSpPr>
            <p:cNvPr id="764" name="成组"/>
            <p:cNvGrpSpPr/>
            <p:nvPr/>
          </p:nvGrpSpPr>
          <p:grpSpPr>
            <a:xfrm>
              <a:off x="780505" y="133707"/>
              <a:ext cx="913067" cy="910416"/>
              <a:chOff x="110244" y="-14514"/>
              <a:chExt cx="913066" cy="910415"/>
            </a:xfrm>
          </p:grpSpPr>
          <p:sp>
            <p:nvSpPr>
              <p:cNvPr id="762" name="$900"/>
              <p:cNvSpPr txBox="1"/>
              <p:nvPr/>
            </p:nvSpPr>
            <p:spPr>
              <a:xfrm>
                <a:off x="110244" y="-14514"/>
                <a:ext cx="913066" cy="584772"/>
              </a:xfrm>
              <a:prstGeom prst="rect">
                <a:avLst/>
              </a:prstGeom>
              <a:noFill/>
              <a:ln w="12700" cap="flat">
                <a:noFill/>
                <a:miter lim="400000"/>
              </a:ln>
              <a:effectLst/>
            </p:spPr>
            <p:txBody>
              <a:bodyPr wrap="none" lIns="45719" tIns="45719" rIns="45719" bIns="45719" numCol="1" anchor="t">
                <a:spAutoFit/>
              </a:bodyPr>
              <a:lstStyle/>
              <a:p>
                <a:pPr algn="ctr">
                  <a:defRPr>
                    <a:solidFill>
                      <a:srgbClr val="FFFFFF"/>
                    </a:solidFill>
                    <a:latin typeface="+mj-lt"/>
                    <a:ea typeface="+mj-ea"/>
                    <a:cs typeface="+mj-cs"/>
                    <a:sym typeface="Helvetica"/>
                  </a:defRPr>
                </a:pPr>
                <a:r>
                  <a:rPr lang="zh-CN" altLang="en-US" sz="3200" dirty="0" smtClean="0">
                    <a:latin typeface="微软雅黑" panose="020B0503020204020204" pitchFamily="34" charset="-122"/>
                    <a:ea typeface="微软雅黑" panose="020B0503020204020204" pitchFamily="34" charset="-122"/>
                  </a:rPr>
                  <a:t>愿景</a:t>
                </a:r>
                <a:endParaRPr sz="6000" dirty="0">
                  <a:latin typeface="微软雅黑" panose="020B0503020204020204" pitchFamily="34" charset="-122"/>
                  <a:ea typeface="微软雅黑" panose="020B0503020204020204" pitchFamily="34" charset="-122"/>
                </a:endParaRPr>
              </a:p>
            </p:txBody>
          </p:sp>
          <p:sp>
            <p:nvSpPr>
              <p:cNvPr id="763" name="per year"/>
              <p:cNvSpPr txBox="1"/>
              <p:nvPr/>
            </p:nvSpPr>
            <p:spPr>
              <a:xfrm>
                <a:off x="156844" y="557349"/>
                <a:ext cx="805666" cy="338552"/>
              </a:xfrm>
              <a:prstGeom prst="rect">
                <a:avLst/>
              </a:prstGeom>
              <a:noFill/>
              <a:ln w="12700" cap="flat">
                <a:noFill/>
                <a:miter lim="400000"/>
              </a:ln>
              <a:effectLst/>
            </p:spPr>
            <p:txBody>
              <a:bodyPr wrap="none" lIns="45719" tIns="45719" rIns="45719" bIns="45719" numCol="1" anchor="t">
                <a:spAutoFit/>
              </a:bodyPr>
              <a:lstStyle>
                <a:lvl1pPr algn="ctr">
                  <a:defRPr sz="1000">
                    <a:solidFill>
                      <a:srgbClr val="FFFFFF"/>
                    </a:solidFill>
                    <a:latin typeface="+mj-lt"/>
                    <a:ea typeface="+mj-ea"/>
                    <a:cs typeface="+mj-cs"/>
                    <a:sym typeface="Helvetica"/>
                  </a:defRPr>
                </a:lvl1pPr>
              </a:lstStyle>
              <a:p>
                <a:r>
                  <a:rPr lang="en-US" altLang="zh-CN" sz="1600" dirty="0" smtClean="0">
                    <a:latin typeface="微软雅黑" panose="020B0503020204020204" pitchFamily="34" charset="-122"/>
                    <a:ea typeface="微软雅黑" panose="020B0503020204020204" pitchFamily="34" charset="-122"/>
                  </a:rPr>
                  <a:t>VISION</a:t>
                </a:r>
                <a:endParaRPr sz="1600" dirty="0">
                  <a:latin typeface="微软雅黑" panose="020B0503020204020204" pitchFamily="34" charset="-122"/>
                  <a:ea typeface="微软雅黑" panose="020B0503020204020204" pitchFamily="34" charset="-122"/>
                </a:endParaRPr>
              </a:p>
            </p:txBody>
          </p:sp>
        </p:grpSp>
        <p:sp>
          <p:nvSpPr>
            <p:cNvPr id="766" name="线条"/>
            <p:cNvSpPr/>
            <p:nvPr/>
          </p:nvSpPr>
          <p:spPr>
            <a:xfrm>
              <a:off x="317514" y="2252514"/>
              <a:ext cx="1810019" cy="1"/>
            </a:xfrm>
            <a:prstGeom prst="line">
              <a:avLst/>
            </a:prstGeom>
            <a:noFill/>
            <a:ln w="6350" cap="flat">
              <a:solidFill>
                <a:srgbClr val="D9D9D9"/>
              </a:solidFill>
              <a:prstDash val="solid"/>
              <a:miter lim="800000"/>
            </a:ln>
            <a:effectLst/>
          </p:spPr>
          <p:txBody>
            <a:bodyPr wrap="square" lIns="45719" tIns="45719" rIns="45719" bIns="45719" numCol="1" anchor="t">
              <a:noAutofit/>
            </a:bodyPr>
            <a:lstStyle/>
            <a:p/>
          </p:txBody>
        </p:sp>
      </p:grpSp>
      <p:grpSp>
        <p:nvGrpSpPr>
          <p:cNvPr id="789" name="成组"/>
          <p:cNvGrpSpPr/>
          <p:nvPr/>
        </p:nvGrpSpPr>
        <p:grpSpPr>
          <a:xfrm>
            <a:off x="4548042" y="2324099"/>
            <a:ext cx="3095916" cy="2682385"/>
            <a:chOff x="0" y="0"/>
            <a:chExt cx="3095914" cy="2682383"/>
          </a:xfrm>
        </p:grpSpPr>
        <p:sp>
          <p:nvSpPr>
            <p:cNvPr id="775" name="矩形"/>
            <p:cNvSpPr/>
            <p:nvPr/>
          </p:nvSpPr>
          <p:spPr>
            <a:xfrm>
              <a:off x="1" y="1263189"/>
              <a:ext cx="3095913" cy="1419194"/>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776" name="矩形"/>
            <p:cNvSpPr/>
            <p:nvPr/>
          </p:nvSpPr>
          <p:spPr>
            <a:xfrm>
              <a:off x="0" y="0"/>
              <a:ext cx="3095913" cy="1268111"/>
            </a:xfrm>
            <a:prstGeom prst="rect">
              <a:avLst/>
            </a:prstGeom>
            <a:solidFill>
              <a:srgbClr val="2EC4B6"/>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grpSp>
          <p:nvGrpSpPr>
            <p:cNvPr id="779" name="成组"/>
            <p:cNvGrpSpPr/>
            <p:nvPr/>
          </p:nvGrpSpPr>
          <p:grpSpPr>
            <a:xfrm>
              <a:off x="809297" y="171557"/>
              <a:ext cx="1477324" cy="1020105"/>
              <a:chOff x="-77659" y="0"/>
              <a:chExt cx="1477321" cy="1020103"/>
            </a:xfrm>
          </p:grpSpPr>
          <p:sp>
            <p:nvSpPr>
              <p:cNvPr id="777" name="$600"/>
              <p:cNvSpPr txBox="1"/>
              <p:nvPr/>
            </p:nvSpPr>
            <p:spPr>
              <a:xfrm>
                <a:off x="-77659" y="0"/>
                <a:ext cx="1477321" cy="646328"/>
              </a:xfrm>
              <a:prstGeom prst="rect">
                <a:avLst/>
              </a:prstGeom>
              <a:noFill/>
              <a:ln w="12700" cap="flat">
                <a:noFill/>
                <a:miter lim="400000"/>
              </a:ln>
              <a:effectLst/>
            </p:spPr>
            <p:txBody>
              <a:bodyPr wrap="none" lIns="45719" tIns="45719" rIns="45719" bIns="45719" numCol="1" anchor="t">
                <a:spAutoFit/>
              </a:bodyPr>
              <a:lstStyle/>
              <a:p>
                <a:pPr algn="ctr">
                  <a:defRPr sz="2400">
                    <a:solidFill>
                      <a:srgbClr val="FFFFFF"/>
                    </a:solidFill>
                    <a:latin typeface="+mj-lt"/>
                    <a:ea typeface="+mj-ea"/>
                    <a:cs typeface="+mj-cs"/>
                    <a:sym typeface="Helvetica"/>
                  </a:defRPr>
                </a:pPr>
                <a:r>
                  <a:rPr lang="zh-CN" altLang="en-US" sz="3600" dirty="0" smtClean="0">
                    <a:latin typeface="微软雅黑" panose="020B0503020204020204" pitchFamily="34" charset="-122"/>
                    <a:ea typeface="微软雅黑" panose="020B0503020204020204" pitchFamily="34" charset="-122"/>
                  </a:rPr>
                  <a:t>价值观</a:t>
                </a:r>
                <a:endParaRPr sz="3600" dirty="0">
                  <a:latin typeface="微软雅黑" panose="020B0503020204020204" pitchFamily="34" charset="-122"/>
                  <a:ea typeface="微软雅黑" panose="020B0503020204020204" pitchFamily="34" charset="-122"/>
                </a:endParaRPr>
              </a:p>
            </p:txBody>
          </p:sp>
          <p:sp>
            <p:nvSpPr>
              <p:cNvPr id="778" name="per year"/>
              <p:cNvSpPr txBox="1"/>
              <p:nvPr/>
            </p:nvSpPr>
            <p:spPr>
              <a:xfrm>
                <a:off x="193243" y="619996"/>
                <a:ext cx="935509" cy="400107"/>
              </a:xfrm>
              <a:prstGeom prst="rect">
                <a:avLst/>
              </a:prstGeom>
              <a:noFill/>
              <a:ln w="12700" cap="flat">
                <a:noFill/>
                <a:miter lim="400000"/>
              </a:ln>
              <a:effectLst/>
            </p:spPr>
            <p:txBody>
              <a:bodyPr wrap="none" lIns="45719" tIns="45719" rIns="45719" bIns="45719" numCol="1" anchor="t">
                <a:spAutoFit/>
              </a:bodyPr>
              <a:lstStyle>
                <a:lvl1pPr algn="ctr">
                  <a:defRPr sz="1200">
                    <a:solidFill>
                      <a:srgbClr val="FFFFFF"/>
                    </a:solidFill>
                    <a:latin typeface="+mj-lt"/>
                    <a:ea typeface="+mj-ea"/>
                    <a:cs typeface="+mj-cs"/>
                    <a:sym typeface="Helvetica"/>
                  </a:defRPr>
                </a:lvl1pPr>
              </a:lstStyle>
              <a:p>
                <a:r>
                  <a:rPr lang="en-US" altLang="zh-CN" sz="2000" dirty="0" smtClean="0">
                    <a:latin typeface="Helvetica" panose="020B0604020202020204" pitchFamily="34" charset="0"/>
                    <a:ea typeface="微软雅黑" panose="020B0503020204020204" pitchFamily="34" charset="-122"/>
                    <a:cs typeface="Helvetica" panose="020B0604020202020204" pitchFamily="34" charset="0"/>
                  </a:rPr>
                  <a:t>VALUE</a:t>
                </a:r>
                <a:endParaRPr sz="2000" dirty="0">
                  <a:latin typeface="Helvetica" panose="020B0604020202020204" pitchFamily="34" charset="0"/>
                  <a:ea typeface="微软雅黑" panose="020B0503020204020204" pitchFamily="34" charset="-122"/>
                  <a:cs typeface="Helvetica" panose="020B0604020202020204" pitchFamily="34" charset="0"/>
                </a:endParaRPr>
              </a:p>
            </p:txBody>
          </p:sp>
        </p:grpSp>
      </p:grpSp>
      <p:sp>
        <p:nvSpPr>
          <p:cNvPr id="790" name="PRICE SLIDE"/>
          <p:cNvSpPr txBox="1"/>
          <p:nvPr/>
        </p:nvSpPr>
        <p:spPr>
          <a:xfrm>
            <a:off x="5023915" y="822737"/>
            <a:ext cx="2144176" cy="707886"/>
          </a:xfrm>
          <a:prstGeom prst="rect">
            <a:avLst/>
          </a:prstGeom>
          <a:ln w="12700">
            <a:miter lim="400000"/>
          </a:ln>
        </p:spPr>
        <p:txBody>
          <a:bodyPr wrap="none" lIns="45719" rIns="45719">
            <a:spAutoFit/>
          </a:bodyPr>
          <a:lstStyle>
            <a:lvl1pPr algn="ctr">
              <a:defRPr sz="4000">
                <a:solidFill>
                  <a:srgbClr val="404040"/>
                </a:solidFill>
                <a:latin typeface="+mj-lt"/>
                <a:ea typeface="+mj-ea"/>
                <a:cs typeface="+mj-cs"/>
                <a:sym typeface="Helvetica"/>
              </a:defRPr>
            </a:lvl1pPr>
          </a:lstStyle>
          <a:p>
            <a:r>
              <a:rPr lang="zh-CN" altLang="en-US" dirty="0" smtClean="0">
                <a:latin typeface="微软雅黑" panose="020B0503020204020204" pitchFamily="34" charset="-122"/>
                <a:ea typeface="微软雅黑" panose="020B0503020204020204" pitchFamily="34" charset="-122"/>
              </a:rPr>
              <a:t>企业文化</a:t>
            </a:r>
            <a:endParaRPr dirty="0">
              <a:latin typeface="微软雅黑" panose="020B0503020204020204" pitchFamily="34" charset="-122"/>
              <a:ea typeface="微软雅黑" panose="020B0503020204020204" pitchFamily="34" charset="-122"/>
            </a:endParaRPr>
          </a:p>
        </p:txBody>
      </p:sp>
      <p:sp>
        <p:nvSpPr>
          <p:cNvPr id="791" name="SUBTITLE HERE"/>
          <p:cNvSpPr txBox="1"/>
          <p:nvPr/>
        </p:nvSpPr>
        <p:spPr>
          <a:xfrm>
            <a:off x="4524581" y="632827"/>
            <a:ext cx="3142846" cy="276999"/>
          </a:xfrm>
          <a:prstGeom prst="rect">
            <a:avLst/>
          </a:prstGeom>
          <a:ln w="12700">
            <a:miter lim="400000"/>
          </a:ln>
        </p:spPr>
        <p:txBody>
          <a:bodyPr wrap="none" lIns="45719" rIns="45719">
            <a:spAutoFit/>
          </a:bodyPr>
          <a:lstStyle>
            <a:lvl1pPr algn="ctr">
              <a:defRPr sz="1200" spc="600">
                <a:solidFill>
                  <a:srgbClr val="404040"/>
                </a:solidFill>
                <a:latin typeface="Roboto Thin"/>
                <a:ea typeface="Roboto Thin"/>
                <a:cs typeface="Roboto Thin"/>
                <a:sym typeface="Roboto Thin"/>
              </a:defRPr>
            </a:lvl1pPr>
          </a:lstStyle>
          <a:p>
            <a:r>
              <a:rPr lang="en-US" dirty="0" smtClean="0">
                <a:latin typeface="Helvetica" panose="020B0604020202020204" pitchFamily="34" charset="0"/>
                <a:cs typeface="Helvetica" panose="020B0604020202020204" pitchFamily="34" charset="0"/>
              </a:rPr>
              <a:t>CORPORATE CULTURE</a:t>
            </a:r>
            <a:endParaRPr dirty="0">
              <a:latin typeface="Helvetica" panose="020B0604020202020204" pitchFamily="34" charset="0"/>
              <a:cs typeface="Helvetica" panose="020B0604020202020204" pitchFamily="34" charset="0"/>
            </a:endParaRPr>
          </a:p>
        </p:txBody>
      </p:sp>
      <p:sp>
        <p:nvSpPr>
          <p:cNvPr id="792" name="线条"/>
          <p:cNvSpPr/>
          <p:nvPr/>
        </p:nvSpPr>
        <p:spPr>
          <a:xfrm>
            <a:off x="5504572" y="1604941"/>
            <a:ext cx="1182856" cy="1"/>
          </a:xfrm>
          <a:prstGeom prst="line">
            <a:avLst/>
          </a:prstGeom>
          <a:ln w="6350">
            <a:solidFill>
              <a:srgbClr val="2EC4B6"/>
            </a:solidFill>
            <a:miter/>
          </a:ln>
        </p:spPr>
        <p:txBody>
          <a:bodyPr lIns="45719" rIns="45719"/>
          <a:lstStyle/>
          <a:p/>
        </p:txBody>
      </p:sp>
      <p:sp>
        <p:nvSpPr>
          <p:cNvPr id="793" name="三角形"/>
          <p:cNvSpPr/>
          <p:nvPr/>
        </p:nvSpPr>
        <p:spPr>
          <a:xfrm rot="10800000">
            <a:off x="5657693" y="0"/>
            <a:ext cx="876616" cy="291995"/>
          </a:xfrm>
          <a:prstGeom prst="triangle">
            <a:avLst/>
          </a:prstGeom>
          <a:solidFill>
            <a:srgbClr val="2EC4B6"/>
          </a:solidFill>
          <a:ln w="12700">
            <a:miter lim="400000"/>
          </a:ln>
        </p:spPr>
        <p:txBody>
          <a:bodyPr lIns="45719" rIns="45719" anchor="ctr"/>
          <a:lstStyle/>
          <a:p>
            <a:pPr algn="ctr">
              <a:defRPr>
                <a:solidFill>
                  <a:srgbClr val="FFFFFF"/>
                </a:solidFill>
              </a:defRPr>
            </a:pPr>
          </a:p>
        </p:txBody>
      </p:sp>
      <p:sp>
        <p:nvSpPr>
          <p:cNvPr id="794" name="加号"/>
          <p:cNvSpPr/>
          <p:nvPr/>
        </p:nvSpPr>
        <p:spPr>
          <a:xfrm>
            <a:off x="456677" y="6077525"/>
            <a:ext cx="372791" cy="372791"/>
          </a:xfrm>
          <a:prstGeom prst="plus">
            <a:avLst>
              <a:gd name="adj" fmla="val 42526"/>
            </a:avLst>
          </a:prstGeom>
          <a:solidFill>
            <a:srgbClr val="FFFFFF"/>
          </a:solidFill>
          <a:ln w="12700">
            <a:miter lim="400000"/>
          </a:ln>
        </p:spPr>
        <p:txBody>
          <a:bodyPr lIns="45719" rIns="45719" anchor="ctr"/>
          <a:lstStyle/>
          <a:p>
            <a:pPr algn="ctr">
              <a:defRPr>
                <a:solidFill>
                  <a:srgbClr val="FFFFFF"/>
                </a:solidFill>
              </a:defRPr>
            </a:pPr>
          </a:p>
        </p:txBody>
      </p:sp>
      <p:sp>
        <p:nvSpPr>
          <p:cNvPr id="54" name="矩形"/>
          <p:cNvSpPr/>
          <p:nvPr/>
        </p:nvSpPr>
        <p:spPr>
          <a:xfrm>
            <a:off x="1720232" y="3628947"/>
            <a:ext cx="2445048" cy="1119228"/>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 name="文本框 1"/>
          <p:cNvSpPr txBox="1"/>
          <p:nvPr/>
        </p:nvSpPr>
        <p:spPr>
          <a:xfrm>
            <a:off x="2443560" y="4004793"/>
            <a:ext cx="112951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b="0" i="0" u="none" strike="noStrike" cap="none" spc="0" normalizeH="0" baseline="0" dirty="0" smtClean="0">
                <a:ln>
                  <a:noFill/>
                </a:ln>
                <a:solidFill>
                  <a:schemeClr val="tx1">
                    <a:lumMod val="65000"/>
                    <a:lumOff val="35000"/>
                  </a:schemeClr>
                </a:solidFill>
                <a:effectLst/>
                <a:uFillTx/>
                <a:latin typeface="微软雅黑" panose="020B0503020204020204" pitchFamily="34" charset="-122"/>
                <a:ea typeface="微软雅黑" panose="020B0503020204020204" pitchFamily="34" charset="-122"/>
                <a:sym typeface="Calibri" panose="020F0502020204030204"/>
              </a:rPr>
              <a:t>连接职场</a:t>
            </a:r>
            <a:endParaRPr kumimoji="0" lang="zh-CN" altLang="en-US" b="0" i="0" u="none" strike="noStrike" cap="none" spc="0" normalizeH="0" baseline="0" dirty="0">
              <a:ln>
                <a:noFill/>
              </a:ln>
              <a:solidFill>
                <a:schemeClr val="tx1">
                  <a:lumMod val="65000"/>
                  <a:lumOff val="35000"/>
                </a:schemeClr>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56" name="文本框 55"/>
          <p:cNvSpPr txBox="1"/>
          <p:nvPr/>
        </p:nvSpPr>
        <p:spPr>
          <a:xfrm>
            <a:off x="8556202" y="3927556"/>
            <a:ext cx="160281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连接</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亿职场人</a:t>
            </a:r>
            <a:endParaRPr kumimoji="0" lang="zh-CN" altLang="en-US" b="0" i="0" u="none" strike="noStrike" cap="none" spc="0" normalizeH="0" baseline="0" dirty="0">
              <a:ln>
                <a:noFill/>
              </a:ln>
              <a:solidFill>
                <a:schemeClr val="tx1">
                  <a:lumMod val="65000"/>
                  <a:lumOff val="35000"/>
                </a:schemeClr>
              </a:solidFill>
              <a:effectLst/>
              <a:uFillTx/>
              <a:latin typeface="微软雅黑" panose="020B0503020204020204" pitchFamily="34" charset="-122"/>
              <a:ea typeface="微软雅黑" panose="020B0503020204020204" pitchFamily="34" charset="-122"/>
              <a:sym typeface="Calibri" panose="020F0502020204030204"/>
            </a:endParaRPr>
          </a:p>
        </p:txBody>
      </p:sp>
      <p:sp>
        <p:nvSpPr>
          <p:cNvPr id="57" name="文本框 56"/>
          <p:cNvSpPr txBox="1"/>
          <p:nvPr/>
        </p:nvSpPr>
        <p:spPr>
          <a:xfrm>
            <a:off x="4815103" y="3776107"/>
            <a:ext cx="2667243"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乐</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kumimoji="0" lang="zh-CN" altLang="en-US" b="0" i="0" u="none" strike="noStrike" cap="none" spc="0" normalizeH="0" baseline="0" dirty="0" smtClean="0">
                <a:ln>
                  <a:noFill/>
                </a:ln>
                <a:solidFill>
                  <a:schemeClr val="tx1">
                    <a:lumMod val="65000"/>
                    <a:lumOff val="35000"/>
                  </a:schemeClr>
                </a:solidFill>
                <a:effectLst/>
                <a:uFillTx/>
                <a:latin typeface="微软雅黑" panose="020B0503020204020204" pitchFamily="34" charset="-122"/>
                <a:ea typeface="微软雅黑" panose="020B0503020204020204" pitchFamily="34" charset="-122"/>
                <a:sym typeface="Calibri" panose="020F0502020204030204"/>
              </a:rPr>
              <a:t>好奇</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不作恶</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marR="0" indent="0" algn="ctr" defTabSz="914400" rtl="0" fontAlgn="auto" latinLnBrk="0" hangingPunct="0">
              <a:lnSpc>
                <a:spcPct val="100000"/>
              </a:lnSpc>
              <a:spcBef>
                <a:spcPts val="0"/>
              </a:spcBef>
              <a:spcAft>
                <a:spcPts val="0"/>
              </a:spcAft>
              <a:buClrTx/>
              <a:buSzTx/>
              <a:buFontTx/>
              <a:buNone/>
            </a:pPr>
            <a:r>
              <a:rPr kumimoji="0" lang="zh-CN" altLang="en-US" b="0" i="0" u="none" strike="noStrike" cap="none" spc="0" normalizeH="0" baseline="0" dirty="0" smtClean="0">
                <a:ln>
                  <a:noFill/>
                </a:ln>
                <a:solidFill>
                  <a:schemeClr val="tx1">
                    <a:lumMod val="65000"/>
                    <a:lumOff val="35000"/>
                  </a:schemeClr>
                </a:solidFill>
                <a:effectLst/>
                <a:uFillTx/>
                <a:latin typeface="微软雅黑" panose="020B0503020204020204" pitchFamily="34" charset="-122"/>
                <a:ea typeface="微软雅黑" panose="020B0503020204020204" pitchFamily="34" charset="-122"/>
                <a:sym typeface="Calibri" panose="020F0502020204030204"/>
              </a:rPr>
              <a:t>追求卓越</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合作共赢</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marL="0" marR="0" indent="0" algn="ctr" defTabSz="914400" rtl="0" fontAlgn="auto" latinLnBrk="0" hangingPunct="0">
              <a:lnSpc>
                <a:spcPct val="100000"/>
              </a:lnSpc>
              <a:spcBef>
                <a:spcPts val="0"/>
              </a:spcBef>
              <a:spcAft>
                <a:spcPts val="0"/>
              </a:spcAft>
              <a:buClrTx/>
              <a:buSzTx/>
              <a:buFontTx/>
              <a:buNone/>
            </a:pPr>
            <a:r>
              <a:rPr kumimoji="0" lang="zh-CN" altLang="en-US" b="0" i="0" u="none" strike="noStrike" cap="none" spc="0" normalizeH="0" baseline="0" dirty="0" smtClean="0">
                <a:ln>
                  <a:noFill/>
                </a:ln>
                <a:solidFill>
                  <a:schemeClr val="tx1">
                    <a:lumMod val="65000"/>
                    <a:lumOff val="35000"/>
                  </a:schemeClr>
                </a:solidFill>
                <a:effectLst/>
                <a:uFillTx/>
                <a:latin typeface="微软雅黑" panose="020B0503020204020204" pitchFamily="34" charset="-122"/>
                <a:ea typeface="微软雅黑" panose="020B0503020204020204" pitchFamily="34" charset="-122"/>
                <a:sym typeface="Calibri" panose="020F0502020204030204"/>
              </a:rPr>
              <a:t>客户第一</a:t>
            </a:r>
            <a:endParaRPr kumimoji="0" lang="zh-CN" altLang="en-US" b="0" i="0" u="none" strike="noStrike" cap="none" spc="0" normalizeH="0" baseline="0" dirty="0">
              <a:ln>
                <a:noFill/>
              </a:ln>
              <a:solidFill>
                <a:schemeClr val="tx1">
                  <a:lumMod val="65000"/>
                  <a:lumOff val="35000"/>
                </a:schemeClr>
              </a:solidFill>
              <a:effectLst/>
              <a:uFillTx/>
              <a:latin typeface="微软雅黑" panose="020B0503020204020204" pitchFamily="34" charset="-122"/>
              <a:ea typeface="微软雅黑" panose="020B0503020204020204" pitchFamily="34" charset="-122"/>
              <a:sym typeface="Calibri" panose="020F0502020204030204"/>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3" name="StockSnap_DBIJH36YJ5.jpg" descr="StockSnap_DBIJH36YJ5.jpg"/>
          <p:cNvPicPr>
            <a:picLocks noGrp="1" noChangeAspect="1"/>
          </p:cNvPicPr>
          <p:nvPr>
            <p:ph type="pic" idx="13"/>
          </p:nvPr>
        </p:nvPicPr>
        <p:blipFill>
          <a:blip r:embed="rId1" cstate="email"/>
          <a:srcRect/>
          <a:stretch>
            <a:fillRect/>
          </a:stretch>
        </p:blipFill>
        <p:spPr>
          <a:prstGeom prst="rect">
            <a:avLst/>
          </a:prstGeom>
        </p:spPr>
      </p:pic>
      <p:sp>
        <p:nvSpPr>
          <p:cNvPr id="734" name="矩形"/>
          <p:cNvSpPr/>
          <p:nvPr/>
        </p:nvSpPr>
        <p:spPr>
          <a:xfrm>
            <a:off x="4374" y="0"/>
            <a:ext cx="12192000" cy="6858000"/>
          </a:xfrm>
          <a:prstGeom prst="rect">
            <a:avLst/>
          </a:prstGeom>
          <a:solidFill>
            <a:srgbClr val="262626">
              <a:alpha val="85000"/>
            </a:srgbClr>
          </a:solidFill>
          <a:ln w="12700">
            <a:miter lim="400000"/>
          </a:ln>
        </p:spPr>
        <p:txBody>
          <a:bodyPr lIns="45719" rIns="45719" anchor="ctr"/>
          <a:lstStyle/>
          <a:p>
            <a:pPr algn="ctr">
              <a:defRPr>
                <a:solidFill>
                  <a:srgbClr val="FFFFFF"/>
                </a:solidFill>
              </a:defRPr>
            </a:pPr>
          </a:p>
        </p:txBody>
      </p:sp>
      <p:sp>
        <p:nvSpPr>
          <p:cNvPr id="739" name="BREAK SLIDE…"/>
          <p:cNvSpPr txBox="1"/>
          <p:nvPr/>
        </p:nvSpPr>
        <p:spPr>
          <a:xfrm>
            <a:off x="2265527" y="2083694"/>
            <a:ext cx="2047165" cy="584775"/>
          </a:xfrm>
          <a:prstGeom prst="rect">
            <a:avLst/>
          </a:prstGeom>
          <a:ln w="12700">
            <a:miter lim="400000"/>
          </a:ln>
        </p:spPr>
        <p:txBody>
          <a:bodyPr wrap="square" lIns="45719" rIns="45719">
            <a:spAutoFit/>
          </a:bodyPr>
          <a:lstStyle/>
          <a:p>
            <a:pPr>
              <a:defRPr sz="4800">
                <a:solidFill>
                  <a:srgbClr val="FFFFFF"/>
                </a:solidFill>
                <a:latin typeface="+mj-lt"/>
                <a:ea typeface="+mj-ea"/>
                <a:cs typeface="+mj-cs"/>
                <a:sym typeface="Helvetica"/>
              </a:defRPr>
            </a:pPr>
            <a:r>
              <a:rPr lang="zh-CN" altLang="en-US" sz="3200" dirty="0" smtClean="0">
                <a:latin typeface="微软雅黑" panose="020B0503020204020204" pitchFamily="34" charset="-122"/>
                <a:ea typeface="微软雅黑" panose="020B0503020204020204" pitchFamily="34" charset="-122"/>
              </a:rPr>
              <a:t>招聘岗位</a:t>
            </a:r>
            <a:endParaRPr sz="1600" dirty="0"/>
          </a:p>
        </p:txBody>
      </p:sp>
      <p:sp>
        <p:nvSpPr>
          <p:cNvPr id="740" name="线条"/>
          <p:cNvSpPr/>
          <p:nvPr/>
        </p:nvSpPr>
        <p:spPr>
          <a:xfrm flipV="1">
            <a:off x="969033" y="2993318"/>
            <a:ext cx="4981392" cy="47"/>
          </a:xfrm>
          <a:prstGeom prst="line">
            <a:avLst/>
          </a:prstGeom>
          <a:ln w="6350">
            <a:solidFill>
              <a:srgbClr val="FFFFFF"/>
            </a:solidFill>
            <a:miter/>
          </a:ln>
        </p:spPr>
        <p:txBody>
          <a:bodyPr lIns="45719" rIns="45719"/>
          <a:lstStyle/>
          <a:p/>
        </p:txBody>
      </p:sp>
      <p:sp>
        <p:nvSpPr>
          <p:cNvPr id="741" name="三角形"/>
          <p:cNvSpPr/>
          <p:nvPr/>
        </p:nvSpPr>
        <p:spPr>
          <a:xfrm rot="5400000">
            <a:off x="972373" y="3138243"/>
            <a:ext cx="320950" cy="3209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2EC4B6"/>
          </a:solidFill>
          <a:ln w="12700">
            <a:miter lim="400000"/>
          </a:ln>
        </p:spPr>
        <p:txBody>
          <a:bodyPr lIns="45719" rIns="45719" anchor="ctr"/>
          <a:lstStyle/>
          <a:p>
            <a:pPr algn="ctr">
              <a:defRPr>
                <a:solidFill>
                  <a:srgbClr val="FFFFFF"/>
                </a:solidFill>
              </a:defRPr>
            </a:pPr>
          </a:p>
        </p:txBody>
      </p:sp>
      <p:sp>
        <p:nvSpPr>
          <p:cNvPr id="2" name="文本框 1"/>
          <p:cNvSpPr txBox="1"/>
          <p:nvPr/>
        </p:nvSpPr>
        <p:spPr>
          <a:xfrm>
            <a:off x="955695" y="1862589"/>
            <a:ext cx="1463503"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en-US" altLang="zh-CN" sz="7200" b="0" i="0" u="none" strike="noStrike" cap="none" spc="0" normalizeH="0" baseline="0" dirty="0" smtClean="0">
                <a:ln>
                  <a:noFill/>
                </a:ln>
                <a:solidFill>
                  <a:schemeClr val="bg1"/>
                </a:solidFill>
                <a:effectLst/>
                <a:uFillTx/>
                <a:latin typeface="华文楷体" panose="02010600040101010101" pitchFamily="2" charset="-122"/>
                <a:ea typeface="华文楷体" panose="02010600040101010101" pitchFamily="2" charset="-122"/>
                <a:cs typeface="Calibri" panose="020F0502020204030204" pitchFamily="34" charset="0"/>
                <a:sym typeface="Calibri" panose="020F0502020204030204"/>
              </a:rPr>
              <a:t>2</a:t>
            </a:r>
            <a:r>
              <a:rPr lang="en-US" altLang="zh-CN" sz="7200" dirty="0" smtClean="0">
                <a:solidFill>
                  <a:schemeClr val="bg1"/>
                </a:solidFill>
                <a:latin typeface="华文楷体" panose="02010600040101010101" pitchFamily="2" charset="-122"/>
                <a:ea typeface="华文楷体" panose="02010600040101010101" pitchFamily="2" charset="-122"/>
                <a:cs typeface="Calibri" panose="020F0502020204030204" pitchFamily="34" charset="0"/>
              </a:rPr>
              <a:t>.</a:t>
            </a:r>
            <a:r>
              <a:rPr kumimoji="0" lang="en-US" altLang="zh-CN" sz="7200" b="0" i="0" u="none" strike="noStrike" cap="none" spc="0" normalizeH="0" baseline="0" dirty="0" smtClean="0">
                <a:ln>
                  <a:noFill/>
                </a:ln>
                <a:solidFill>
                  <a:schemeClr val="bg1"/>
                </a:solidFill>
                <a:effectLst/>
                <a:uFillTx/>
                <a:latin typeface="华文楷体" panose="02010600040101010101" pitchFamily="2" charset="-122"/>
                <a:ea typeface="华文楷体" panose="02010600040101010101" pitchFamily="2" charset="-122"/>
                <a:cs typeface="Calibri" panose="020F0502020204030204" pitchFamily="34" charset="0"/>
                <a:sym typeface="Calibri" panose="020F0502020204030204"/>
              </a:rPr>
              <a:t>0</a:t>
            </a:r>
            <a:endParaRPr kumimoji="0" lang="zh-CN" altLang="en-US" sz="7200" b="0" i="0" u="none" strike="noStrike" cap="none" spc="0" normalizeH="0" baseline="0" dirty="0">
              <a:ln>
                <a:noFill/>
              </a:ln>
              <a:solidFill>
                <a:schemeClr val="bg1"/>
              </a:solidFill>
              <a:effectLst/>
              <a:uFillTx/>
              <a:latin typeface="华文楷体" panose="02010600040101010101" pitchFamily="2" charset="-122"/>
              <a:ea typeface="华文楷体" panose="02010600040101010101" pitchFamily="2" charset="-122"/>
              <a:cs typeface="Calibri" panose="020F0502020204030204" pitchFamily="34" charset="0"/>
              <a:sym typeface="Calibri" panose="020F0502020204030204"/>
            </a:endParaRPr>
          </a:p>
        </p:txBody>
      </p:sp>
      <p:sp>
        <p:nvSpPr>
          <p:cNvPr id="3" name="文本框 2"/>
          <p:cNvSpPr txBox="1"/>
          <p:nvPr/>
        </p:nvSpPr>
        <p:spPr>
          <a:xfrm>
            <a:off x="2265528" y="2567334"/>
            <a:ext cx="2770496"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altLang="zh-CN" sz="1600" dirty="0" smtClean="0">
                <a:solidFill>
                  <a:schemeClr val="bg1"/>
                </a:solidFill>
                <a:latin typeface="Helvetica" panose="020B0604020202020204" pitchFamily="34" charset="0"/>
                <a:cs typeface="Helvetica" panose="020B0604020202020204" pitchFamily="34" charset="0"/>
              </a:rPr>
              <a:t>RECRUITING POSITIONS</a:t>
            </a:r>
            <a:endParaRPr lang="en-US" altLang="zh-CN" sz="1600" dirty="0">
              <a:solidFill>
                <a:schemeClr val="bg1"/>
              </a:solidFill>
              <a:latin typeface="Helvetica" panose="020B0604020202020204" pitchFamily="34" charset="0"/>
              <a:cs typeface="Helvetica" panose="020B0604020202020204" pitchFamily="34" charset="0"/>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54046" y="20065"/>
            <a:ext cx="1145674" cy="640145"/>
          </a:xfrm>
          <a:prstGeom prst="rect">
            <a:avLst/>
          </a:prstGeom>
        </p:spPr>
      </p:pic>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自定义 427">
      <a:dk1>
        <a:srgbClr val="FFFFFF"/>
      </a:dk1>
      <a:lt1>
        <a:srgbClr val="FFFFFF"/>
      </a:lt1>
      <a:dk2>
        <a:srgbClr val="262626"/>
      </a:dk2>
      <a:lt2>
        <a:srgbClr val="FFFFFF"/>
      </a:lt2>
      <a:accent1>
        <a:srgbClr val="237DB9"/>
      </a:accent1>
      <a:accent2>
        <a:srgbClr val="15AA96"/>
      </a:accent2>
      <a:accent3>
        <a:srgbClr val="9BB955"/>
      </a:accent3>
      <a:accent4>
        <a:srgbClr val="F19B14"/>
      </a:accent4>
      <a:accent5>
        <a:srgbClr val="BE382C"/>
      </a:accent5>
      <a:accent6>
        <a:srgbClr val="633247"/>
      </a:accent6>
      <a:hlink>
        <a:srgbClr val="FFFFFF"/>
      </a:hlink>
      <a:folHlink>
        <a:srgbClr val="595959"/>
      </a:folHlink>
    </a:clrScheme>
    <a:fontScheme name="Temp">
      <a:majorFont>
        <a:latin typeface="张海山锐线体简"/>
        <a:ea typeface="张海山锐线体简"/>
        <a:cs typeface=""/>
      </a:majorFont>
      <a:minorFont>
        <a:latin typeface="张海山锐线体简"/>
        <a:ea typeface="张海山锐线体简"/>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a:noFill/>
          <a:round/>
        </a:ln>
      </a:spPr>
      <a:bodyPr vert="horz" wrap="square" lIns="91440" tIns="45720" rIns="91440" bIns="45720" numCol="1" anchor="t" anchorCtr="0" compatLnSpc="1"/>
      <a:lstStyle>
        <a:defPPr>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1640</Words>
  <Application>WPS 演示</Application>
  <PresentationFormat>宽屏</PresentationFormat>
  <Paragraphs>241</Paragraphs>
  <Slides>16</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16</vt:i4>
      </vt:variant>
    </vt:vector>
  </HeadingPairs>
  <TitlesOfParts>
    <vt:vector size="34" baseType="lpstr">
      <vt:lpstr>Arial</vt:lpstr>
      <vt:lpstr>宋体</vt:lpstr>
      <vt:lpstr>Wingdings</vt:lpstr>
      <vt:lpstr>Calibri</vt:lpstr>
      <vt:lpstr>Roboto Thin</vt:lpstr>
      <vt:lpstr>FontAwesome</vt:lpstr>
      <vt:lpstr>微软雅黑</vt:lpstr>
      <vt:lpstr>Roboto Medium</vt:lpstr>
      <vt:lpstr>Helvetica</vt:lpstr>
      <vt:lpstr>Helvetica</vt:lpstr>
      <vt:lpstr>华文楷体</vt:lpstr>
      <vt:lpstr>Calibri</vt:lpstr>
      <vt:lpstr>Levenim MT</vt:lpstr>
      <vt:lpstr>Roboto</vt:lpstr>
      <vt:lpstr>Arial Unicode MS</vt:lpstr>
      <vt:lpstr>Segoe Print</vt:lpstr>
      <vt:lpstr>Office Theme</vt:lpstr>
      <vt:lpstr>1_Custom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xiaow</dc:creator>
  <cp:lastModifiedBy>DY</cp:lastModifiedBy>
  <cp:revision>177</cp:revision>
  <dcterms:created xsi:type="dcterms:W3CDTF">2017-09-11T03:17:54Z</dcterms:created>
  <dcterms:modified xsi:type="dcterms:W3CDTF">2017-09-11T03:21:16Z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